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6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theme/theme7.xml" ContentType="application/vnd.openxmlformats-officedocument.theme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8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9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10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11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12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13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14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theme/theme1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16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17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18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theme/theme19.xml" ContentType="application/vnd.openxmlformats-officedocument.theme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theme/theme20.xml" ContentType="application/vnd.openxmlformats-officedocument.theme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theme/theme21.xml" ContentType="application/vnd.openxmlformats-officedocument.theme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theme/theme22.xml" ContentType="application/vnd.openxmlformats-officedocument.theme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theme/theme23.xml" ContentType="application/vnd.openxmlformats-officedocument.theme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theme/theme24.xml" ContentType="application/vnd.openxmlformats-officedocument.theme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theme/theme25.xml" ContentType="application/vnd.openxmlformats-officedocument.theme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26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theme/theme27.xml" ContentType="application/vnd.openxmlformats-officedocument.theme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theme/theme28.xml" ContentType="application/vnd.openxmlformats-officedocument.theme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theme/theme29.xml" ContentType="application/vnd.openxmlformats-officedocument.theme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theme/theme30.xml" ContentType="application/vnd.openxmlformats-officedocument.theme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theme/theme31.xml" ContentType="application/vnd.openxmlformats-officedocument.theme+xml"/>
  <Override PartName="/ppt/slideLayouts/slideLayout1019.xml" ContentType="application/vnd.openxmlformats-officedocument.presentationml.slideLayout+xml"/>
  <Override PartName="/ppt/theme/theme32.xml" ContentType="application/vnd.openxmlformats-officedocument.theme+xml"/>
  <Override PartName="/ppt/theme/theme3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  <p:sldMasterId id="2147483821" r:id="rId3"/>
    <p:sldMasterId id="2147483861" r:id="rId4"/>
    <p:sldMasterId id="2147483905" r:id="rId5"/>
    <p:sldMasterId id="2147483947" r:id="rId6"/>
    <p:sldMasterId id="2147483986" r:id="rId7"/>
    <p:sldMasterId id="2147484023" r:id="rId8"/>
    <p:sldMasterId id="2147484059" r:id="rId9"/>
    <p:sldMasterId id="2147484089" r:id="rId10"/>
    <p:sldMasterId id="2147484293" r:id="rId11"/>
    <p:sldMasterId id="2147484330" r:id="rId12"/>
    <p:sldMasterId id="2147484470" r:id="rId13"/>
    <p:sldMasterId id="2147484512" r:id="rId14"/>
    <p:sldMasterId id="2147484546" r:id="rId15"/>
    <p:sldMasterId id="2147484554" r:id="rId16"/>
    <p:sldMasterId id="2147484598" r:id="rId17"/>
    <p:sldMasterId id="2147484632" r:id="rId18"/>
    <p:sldMasterId id="2147484665" r:id="rId19"/>
    <p:sldMasterId id="2147484698" r:id="rId20"/>
    <p:sldMasterId id="2147484746" r:id="rId21"/>
    <p:sldMasterId id="2147484782" r:id="rId22"/>
    <p:sldMasterId id="2147484839" r:id="rId23"/>
    <p:sldMasterId id="2147484899" r:id="rId24"/>
    <p:sldMasterId id="2147484935" r:id="rId25"/>
    <p:sldMasterId id="2147484975" r:id="rId26"/>
    <p:sldMasterId id="2147485014" r:id="rId27"/>
    <p:sldMasterId id="2147485088" r:id="rId28"/>
    <p:sldMasterId id="2147485130" r:id="rId29"/>
    <p:sldMasterId id="2147485178" r:id="rId30"/>
    <p:sldMasterId id="2147485206" r:id="rId31"/>
    <p:sldMasterId id="2147485229" r:id="rId32"/>
  </p:sldMasterIdLst>
  <p:notesMasterIdLst>
    <p:notesMasterId r:id="rId54"/>
  </p:notesMasterIdLst>
  <p:sldIdLst>
    <p:sldId id="296" r:id="rId33"/>
    <p:sldId id="269" r:id="rId34"/>
    <p:sldId id="298" r:id="rId35"/>
    <p:sldId id="290" r:id="rId36"/>
    <p:sldId id="305" r:id="rId37"/>
    <p:sldId id="306" r:id="rId38"/>
    <p:sldId id="309" r:id="rId39"/>
    <p:sldId id="317" r:id="rId40"/>
    <p:sldId id="310" r:id="rId41"/>
    <p:sldId id="304" r:id="rId42"/>
    <p:sldId id="303" r:id="rId43"/>
    <p:sldId id="297" r:id="rId44"/>
    <p:sldId id="314" r:id="rId45"/>
    <p:sldId id="299" r:id="rId46"/>
    <p:sldId id="313" r:id="rId47"/>
    <p:sldId id="312" r:id="rId48"/>
    <p:sldId id="311" r:id="rId49"/>
    <p:sldId id="300" r:id="rId50"/>
    <p:sldId id="315" r:id="rId51"/>
    <p:sldId id="279" r:id="rId52"/>
    <p:sldId id="302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FF"/>
    <a:srgbClr val="F2F2F4"/>
    <a:srgbClr val="2E6CC5"/>
    <a:srgbClr val="FFFFFF"/>
    <a:srgbClr val="003D9A"/>
    <a:srgbClr val="0239CA"/>
    <a:srgbClr val="013ACA"/>
    <a:srgbClr val="013BC9"/>
    <a:srgbClr val="FE823F"/>
    <a:srgbClr val="6BA6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1"/>
    <p:restoredTop sz="70186"/>
  </p:normalViewPr>
  <p:slideViewPr>
    <p:cSldViewPr snapToGrid="0" snapToObjects="1">
      <p:cViewPr varScale="1">
        <p:scale>
          <a:sx n="76" d="100"/>
          <a:sy n="76" d="100"/>
        </p:scale>
        <p:origin x="2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2.xml"/><Relationship Id="rId42" Type="http://schemas.openxmlformats.org/officeDocument/2006/relationships/slide" Target="slides/slide10.xml"/><Relationship Id="rId47" Type="http://schemas.openxmlformats.org/officeDocument/2006/relationships/slide" Target="slides/slide15.xml"/><Relationship Id="rId50" Type="http://schemas.openxmlformats.org/officeDocument/2006/relationships/slide" Target="slides/slide18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5.xml"/><Relationship Id="rId40" Type="http://schemas.openxmlformats.org/officeDocument/2006/relationships/slide" Target="slides/slide8.xml"/><Relationship Id="rId45" Type="http://schemas.openxmlformats.org/officeDocument/2006/relationships/slide" Target="slides/slide13.xml"/><Relationship Id="rId53" Type="http://schemas.openxmlformats.org/officeDocument/2006/relationships/slide" Target="slides/slide2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3.xml"/><Relationship Id="rId43" Type="http://schemas.openxmlformats.org/officeDocument/2006/relationships/slide" Target="slides/slide11.xml"/><Relationship Id="rId48" Type="http://schemas.openxmlformats.org/officeDocument/2006/relationships/slide" Target="slides/slide16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1.xml"/><Relationship Id="rId38" Type="http://schemas.openxmlformats.org/officeDocument/2006/relationships/slide" Target="slides/slide6.xml"/><Relationship Id="rId46" Type="http://schemas.openxmlformats.org/officeDocument/2006/relationships/slide" Target="slides/slide14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4.xml"/><Relationship Id="rId49" Type="http://schemas.openxmlformats.org/officeDocument/2006/relationships/slide" Target="slides/slide17.xml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12.xml"/><Relationship Id="rId52" Type="http://schemas.openxmlformats.org/officeDocument/2006/relationships/slide" Target="slides/slide2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E3A68-D8AB-724C-B727-9F57C0FF53FD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363A2-F6AA-B64A-B7E2-AAC80B064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3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Give a bit of context to the project setting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1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175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258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2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940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368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51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575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193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643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41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60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70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69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363A2-F6AA-B64A-B7E2-AAC80B06472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09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9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18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17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2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4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363A2-F6AA-B64A-B7E2-AAC80B06472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8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83.png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Master" Target="../slideMasters/slideMaster31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93.png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5.png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2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2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2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2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2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2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2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2.xml"/></Relationships>
</file>

<file path=ppt/slideLayouts/_rels/slideLayout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2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4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4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56.png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5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58.png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6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7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7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8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0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0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6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7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2.xml"/></Relationships>
</file>

<file path=ppt/slideLayouts/_rels/slideLayout7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3.xml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3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3.xml"/></Relationships>
</file>

<file path=ppt/slideLayouts/_rels/slideLayout7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watson/" TargetMode="External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3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24.xml"/></Relationships>
</file>

<file path=ppt/slideLayouts/_rels/slideLayout7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5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8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6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26.xml"/><Relationship Id="rId4" Type="http://schemas.openxmlformats.org/officeDocument/2006/relationships/image" Target="../media/image74.svg"/></Relationships>
</file>

<file path=ppt/slideLayouts/_rels/slideLayout8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2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7.xml"/></Relationships>
</file>

<file path=ppt/slideLayouts/_rels/slideLayout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27.xml"/><Relationship Id="rId4" Type="http://schemas.openxmlformats.org/officeDocument/2006/relationships/image" Target="../media/image74.svg"/></Relationships>
</file>

<file path=ppt/slideLayouts/_rels/slideLayout8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8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9.xml"/></Relationships>
</file>

<file path=ppt/slideLayouts/_rels/slideLayout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83.png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9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0.xml"/></Relationships>
</file>

<file path=ppt/slideLayouts/_rels/slideLayout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60140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50976717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only (30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182880"/>
            <a:ext cx="7608221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9928616"/>
      </p:ext>
    </p:extLst>
  </p:cSld>
  <p:clrMapOvr>
    <a:masterClrMapping/>
  </p:clrMapOvr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31417"/>
      </p:ext>
    </p:extLst>
  </p:cSld>
  <p:clrMapOvr>
    <a:masterClrMapping/>
  </p:clrMapOvr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969"/>
      </p:ext>
    </p:extLst>
  </p:cSld>
  <p:clrMapOvr>
    <a:masterClrMapping/>
  </p:clrMapOvr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54452"/>
      </p:ext>
    </p:extLst>
  </p:cSld>
  <p:clrMapOvr>
    <a:masterClrMapping/>
  </p:clrMapOvr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ver Slide">
    <p:bg>
      <p:bgPr>
        <a:solidFill>
          <a:srgbClr val="412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" y="1"/>
            <a:ext cx="12188388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684" y="1414992"/>
            <a:ext cx="3888315" cy="1110493"/>
          </a:xfrm>
        </p:spPr>
        <p:txBody>
          <a:bodyPr/>
          <a:lstStyle>
            <a:lvl1pPr marL="0" indent="0" algn="l">
              <a:buNone/>
              <a:defRPr>
                <a:solidFill>
                  <a:srgbClr val="5596E6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2683" y="239184"/>
            <a:ext cx="3888316" cy="106710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3" y="6196593"/>
            <a:ext cx="554564" cy="27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93" y="3099490"/>
            <a:ext cx="1771871" cy="2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64495"/>
      </p:ext>
    </p:extLst>
  </p:cSld>
  <p:clrMapOvr>
    <a:masterClrMapping/>
  </p:clrMapOvr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4" y="924910"/>
            <a:ext cx="2377440" cy="510547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924910"/>
            <a:ext cx="9022080" cy="510547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451869"/>
      </p:ext>
    </p:extLst>
  </p:cSld>
  <p:clrMapOvr>
    <a:masterClrMapping/>
  </p:clrMapOvr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Title and Content (abo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60480" cy="4815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2683" y="239185"/>
            <a:ext cx="7639787" cy="661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247752"/>
      </p:ext>
    </p:extLst>
  </p:cSld>
  <p:clrMapOvr>
    <a:masterClrMapping/>
  </p:clrMapOvr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302683" y="239185"/>
            <a:ext cx="7639787" cy="6619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4230948"/>
      </p:ext>
    </p:extLst>
  </p:cSld>
  <p:clrMapOvr>
    <a:masterClrMapping/>
  </p:clrMapOvr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4" y="896883"/>
            <a:ext cx="2377440" cy="51335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896883"/>
            <a:ext cx="2682240" cy="5133501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791200" y="896883"/>
            <a:ext cx="2682240" cy="5133501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8839200" y="896883"/>
            <a:ext cx="2682240" cy="5133501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41201"/>
      </p:ext>
    </p:extLst>
  </p:cSld>
  <p:clrMapOvr>
    <a:masterClrMapping/>
  </p:clrMapOvr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4" y="812800"/>
            <a:ext cx="2377440" cy="52175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199" y="812800"/>
            <a:ext cx="4511040" cy="5217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319451" y="812800"/>
            <a:ext cx="4511040" cy="5217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0383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19170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Titl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633" y="776473"/>
            <a:ext cx="5730240" cy="5253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2683" y="756745"/>
            <a:ext cx="5730240" cy="5253911"/>
          </a:xfrm>
        </p:spPr>
        <p:txBody>
          <a:bodyPr/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602136"/>
      </p:ext>
    </p:extLst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Quote (wide, medium siz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633" y="868854"/>
            <a:ext cx="5730240" cy="51615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880" y="868854"/>
            <a:ext cx="5730240" cy="5161529"/>
          </a:xfrm>
        </p:spPr>
        <p:txBody>
          <a:bodyPr/>
          <a:lstStyle>
            <a:lvl1pPr marL="146300" indent="-146300"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824196"/>
      </p:ext>
    </p:extLst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Text only (big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2684" y="812800"/>
            <a:ext cx="11428729" cy="5109211"/>
          </a:xfrm>
        </p:spPr>
        <p:txBody>
          <a:bodyPr/>
          <a:lstStyle>
            <a:lvl1pPr>
              <a:defRPr sz="560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33191"/>
      </p:ext>
    </p:extLst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4" y="0"/>
              <a:ext cx="9141291" cy="5143500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2683" y="239184"/>
            <a:ext cx="5730240" cy="5791200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93999"/>
      </p:ext>
    </p:extLst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2683" y="239184"/>
            <a:ext cx="5730240" cy="3048000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82362"/>
      </p:ext>
    </p:extLst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34863"/>
      </p:ext>
    </p:extLst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16483"/>
      </p:ext>
    </p:extLst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584075"/>
      </p:ext>
    </p:extLst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5596E6"/>
                </a:solidFill>
                <a:latin typeface="IBM Plex Sans Regular" charset="0"/>
                <a:cs typeface="IBM Plex Sans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solidFill>
                  <a:srgbClr val="5596E6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04800" y="1806224"/>
            <a:ext cx="11887200" cy="5051777"/>
            <a:chOff x="228600" y="1354667"/>
            <a:chExt cx="8915400" cy="3788833"/>
          </a:xfrm>
        </p:grpSpPr>
        <p:grpSp>
          <p:nvGrpSpPr>
            <p:cNvPr id="12" name="Group 11"/>
            <p:cNvGrpSpPr/>
            <p:nvPr/>
          </p:nvGrpSpPr>
          <p:grpSpPr>
            <a:xfrm>
              <a:off x="228600" y="2372637"/>
              <a:ext cx="1380744" cy="2530452"/>
              <a:chOff x="228600" y="2372637"/>
              <a:chExt cx="1380744" cy="2530452"/>
            </a:xfrm>
          </p:grpSpPr>
          <p:pic>
            <p:nvPicPr>
              <p:cNvPr id="14" name="Picture 13" descr="ibm_blu40.png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4710309"/>
                <a:ext cx="475489" cy="19278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2372637"/>
                <a:ext cx="1380744" cy="188016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054" t="-1130"/>
            <a:stretch/>
          </p:blipFill>
          <p:spPr>
            <a:xfrm>
              <a:off x="5088467" y="1354667"/>
              <a:ext cx="4055533" cy="3788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5589192"/>
      </p:ext>
    </p:extLst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3F1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673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99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316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172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182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9153269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998969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37847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62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9249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94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A87927-6095-4DD2-AFB9-CC1A6446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5E494-800E-4D38-9A8C-BBEA309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323232">
                    <a:tint val="75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CEA0A-83EA-4F5A-A4E6-FAD1702B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AA790-9AAE-463E-B0C0-1014225C2CF6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227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072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75338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5" y="725114"/>
            <a:ext cx="11503115" cy="4758447"/>
          </a:xfrm>
        </p:spPr>
        <p:txBody>
          <a:bodyPr numCol="2" spcCol="822960"/>
          <a:lstStyle>
            <a:lvl1pPr marL="0" marR="0" indent="0" algn="l" defTabSz="914377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109767" y="81971"/>
            <a:ext cx="5027020" cy="521223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Two line header goes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7" y="6414309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53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1 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765" y="714954"/>
            <a:ext cx="11503115" cy="4758447"/>
          </a:xfrm>
        </p:spPr>
        <p:txBody>
          <a:bodyPr numCol="2" spcCol="822960"/>
          <a:lstStyle>
            <a:lvl1pPr marL="0" marR="0" indent="0" algn="l" defTabSz="914377" rtl="0" eaLnBrk="1" fontAlgn="t" latinLnBrk="0" hangingPunct="1">
              <a:lnSpc>
                <a:spcPts val="25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2000" b="0" i="0" smtClean="0">
                <a:effectLst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ipsum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suspendisse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facilisis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cursus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ante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Pellentesque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felis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Dolor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doloremque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 sit sed.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dapibus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Est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phasellus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at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gravida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faucibus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turpis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penatibus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lacus libero semper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imperdiet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odio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nobis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nunc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sodales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tristique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non.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Lectus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morbi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pede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ac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vestibulum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dui. Et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ullamcorper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mi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fringilla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donec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diam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posuere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aenean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augue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duis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tincidunt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vitae non. 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Arcu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integer tempus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proin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neque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sapien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netus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pretium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purus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varius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tempus vitae.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et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wisi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quam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eros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lacus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laoreet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id.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vivamus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lorem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platea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mattis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dui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luctus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ultricies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convallis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, vitae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vel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lobortis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arial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arial" charset="0"/>
              </a:rPr>
              <a:t>.</a:t>
            </a:r>
          </a:p>
          <a:p>
            <a:br>
              <a:rPr lang="en-US" dirty="0"/>
            </a:b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09767" y="81971"/>
            <a:ext cx="5027020" cy="521223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800" baseline="0">
                <a:solidFill>
                  <a:schemeClr val="accent5">
                    <a:lumMod val="75000"/>
                  </a:schemeClr>
                </a:solidFill>
                <a:latin typeface="Arial" charset="0"/>
              </a:defRPr>
            </a:lvl1pPr>
          </a:lstStyle>
          <a:p>
            <a:r>
              <a:rPr lang="en-US" dirty="0"/>
              <a:t>One line header goes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497" y="6414309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5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5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5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5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5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5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27 October 2021</a:t>
              </a:fld>
              <a:endParaRPr lang="en-US" sz="665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09157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913" y="5428437"/>
            <a:ext cx="1082297" cy="100894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71968"/>
            <a:ext cx="11582400" cy="5063067"/>
          </a:xfrm>
        </p:spPr>
        <p:txBody>
          <a:bodyPr/>
          <a:lstStyle>
            <a:lvl1pPr>
              <a:defRPr sz="8800"/>
            </a:lvl1pPr>
            <a:lvl2pPr marL="230712" marR="0" indent="-230712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0284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887" b="32518"/>
          <a:stretch/>
        </p:blipFill>
        <p:spPr>
          <a:xfrm>
            <a:off x="4781975" y="733130"/>
            <a:ext cx="7410027" cy="61248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301399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411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449" y="5838081"/>
            <a:ext cx="755521" cy="70431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151576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7820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680" y="5851428"/>
            <a:ext cx="755521" cy="7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4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759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20475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3387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399694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76861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34752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3119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534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80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116765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5415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4134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67907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4270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8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71642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081117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0527193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502523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330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185112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5966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7430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7669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9503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021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2203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0068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0790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1142795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31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8732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7334938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746593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48366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  <a:endParaRPr lang="en-US">
              <a:solidFill>
                <a:srgbClr val="FFFFFF">
                  <a:alpha val="20000"/>
                </a:srgb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12204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99" y="2948528"/>
            <a:ext cx="3921403" cy="488504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3352800" y="3192780"/>
            <a:ext cx="5486400" cy="10871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1867">
                <a:solidFill>
                  <a:srgbClr val="FFFFFF"/>
                </a:solidFill>
              </a:rPr>
            </a:br>
            <a:br>
              <a:rPr lang="en-US" sz="1867">
                <a:solidFill>
                  <a:srgbClr val="FFFFFF"/>
                </a:solidFill>
              </a:rPr>
            </a:br>
            <a:r>
              <a:rPr lang="en-US" sz="1867">
                <a:solidFill>
                  <a:srgbClr val="FFFFFF"/>
                </a:solidFill>
              </a:rPr>
              <a:t>Get started today </a:t>
            </a:r>
            <a:r>
              <a:rPr lang="en-US" sz="1867" err="1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867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</a:t>
            </a:r>
            <a:r>
              <a:rPr lang="en-US" sz="1867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/</a:t>
            </a:r>
            <a:r>
              <a:rPr lang="en-US" sz="1867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watson</a:t>
            </a:r>
            <a:endParaRPr lang="en-US" sz="1867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6763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87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Group Name / DOC ID / Month XX, 2018 / © 2018 IBM Corporation</a:t>
            </a:r>
            <a:endParaRPr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7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064000" y="6553202"/>
            <a:ext cx="3454400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7">
              <a:defRPr/>
            </a:pPr>
            <a:r>
              <a:rPr lang="en-US" sz="1000" kern="0" spc="-31">
                <a:solidFill>
                  <a:srgbClr val="000000"/>
                </a:solidFill>
                <a:latin typeface="Arial"/>
                <a:cs typeface="Arial"/>
              </a:rPr>
              <a:t>IBM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343" y="152400"/>
            <a:ext cx="9857315" cy="42703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28617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341" y="360428"/>
            <a:ext cx="5966369" cy="1219200"/>
          </a:xfr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445208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11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2"/>
            <a:ext cx="695452" cy="28194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0063"/>
            <a:ext cx="695452" cy="2819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1A6312-32F0-844D-93DA-546AB9CA1D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32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62" y="538231"/>
            <a:ext cx="6535919" cy="63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556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80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6622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7405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101397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7383813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2854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4263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3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0096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64970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768851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2018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3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9037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41547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9552309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3388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241620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7500594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8071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15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6"/>
            <a:ext cx="5486400" cy="40004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992018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518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8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66762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195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7066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7218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04291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2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6276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121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5250681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1" y="1454615"/>
            <a:ext cx="5620011" cy="4608576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641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3462552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313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340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20767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5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20687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1853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111185" y="85066"/>
            <a:ext cx="6118315" cy="5988076"/>
          </a:xfrm>
        </p:spPr>
        <p:txBody>
          <a:bodyPr>
            <a:noAutofit/>
          </a:bodyPr>
          <a:lstStyle>
            <a:lvl1pPr marL="0" indent="0" fontAlgn="t">
              <a:lnSpc>
                <a:spcPts val="4500"/>
              </a:lnSpc>
              <a:spcBef>
                <a:spcPts val="1125"/>
              </a:spcBef>
              <a:buFontTx/>
              <a:buNone/>
              <a:defRPr sz="412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3751" baseline="0" dirty="0">
                <a:latin typeface="Arial" charset="0"/>
              </a:rPr>
              <a:t>Big type headline</a:t>
            </a:r>
            <a:br>
              <a:rPr lang="en-US" sz="3751" baseline="0" dirty="0">
                <a:latin typeface="Arial" charset="0"/>
              </a:rPr>
            </a:br>
            <a:r>
              <a:rPr lang="en-US" sz="3751" baseline="0" dirty="0">
                <a:latin typeface="Arial" charset="0"/>
              </a:rPr>
              <a:t>or quote goes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184654"/>
            <a:ext cx="12192000" cy="67334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>
              <a:solidFill>
                <a:srgbClr val="0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184654"/>
            <a:ext cx="12192000" cy="673348"/>
          </a:xfrm>
          <a:prstGeom prst="rect">
            <a:avLst/>
          </a:prstGeom>
        </p:spPr>
      </p:pic>
      <p:sp>
        <p:nvSpPr>
          <p:cNvPr id="13" name="Date Placeholder 4"/>
          <p:cNvSpPr txBox="1">
            <a:spLocks/>
          </p:cNvSpPr>
          <p:nvPr userDrawn="1"/>
        </p:nvSpPr>
        <p:spPr>
          <a:xfrm>
            <a:off x="109767" y="6410471"/>
            <a:ext cx="2743200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rgbClr val="000E5E"/>
                </a:solidFill>
              </a:rPr>
              <a:t>IBM Analytics </a:t>
            </a:r>
            <a:r>
              <a:rPr lang="en-US" sz="900" b="1" dirty="0">
                <a:solidFill>
                  <a:srgbClr val="000E5E"/>
                </a:solidFill>
              </a:rPr>
              <a:t>| Global Elite</a:t>
            </a:r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5958073" y="6410471"/>
            <a:ext cx="580665" cy="249812"/>
          </a:xfrm>
          <a:prstGeom prst="rect">
            <a:avLst/>
          </a:prstGeom>
        </p:spPr>
        <p:txBody>
          <a:bodyPr vert="horz" lIns="0" tIns="34291" rIns="68580" bIns="34291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z="900" smtClean="0">
                <a:solidFill>
                  <a:srgbClr val="000E5E"/>
                </a:solidFill>
              </a:rPr>
              <a:pPr/>
              <a:t>‹#›</a:t>
            </a:fld>
            <a:endParaRPr lang="en-US" sz="900" dirty="0">
              <a:solidFill>
                <a:srgbClr val="000E5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6499" y="6414312"/>
            <a:ext cx="589787" cy="22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8754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solidFill>
                  <a:srgbClr val="5596E6"/>
                </a:solidFill>
                <a:latin typeface="Helvetica Neue Regular" charset="0"/>
                <a:cs typeface="Helvetica Neue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04800" y="1828801"/>
            <a:ext cx="11887200" cy="5029200"/>
            <a:chOff x="228600" y="1371601"/>
            <a:chExt cx="8915400" cy="3771900"/>
          </a:xfrm>
        </p:grpSpPr>
        <p:grpSp>
          <p:nvGrpSpPr>
            <p:cNvPr id="16" name="Group 15"/>
            <p:cNvGrpSpPr/>
            <p:nvPr/>
          </p:nvGrpSpPr>
          <p:grpSpPr>
            <a:xfrm>
              <a:off x="228600" y="2368296"/>
              <a:ext cx="914400" cy="2534793"/>
              <a:chOff x="228600" y="2368296"/>
              <a:chExt cx="914400" cy="2534793"/>
            </a:xfrm>
          </p:grpSpPr>
          <p:pic>
            <p:nvPicPr>
              <p:cNvPr id="18" name="Picture 17" descr="ibm_blu40.png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4710309"/>
                <a:ext cx="475489" cy="192780"/>
              </a:xfrm>
              <a:prstGeom prst="rect">
                <a:avLst/>
              </a:prstGeom>
            </p:spPr>
          </p:pic>
          <p:pic>
            <p:nvPicPr>
              <p:cNvPr id="19" name="Picture 18" descr="watson_blu40.png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8600" y="2368296"/>
                <a:ext cx="914400" cy="193236"/>
              </a:xfrm>
              <a:prstGeom prst="rect">
                <a:avLst/>
              </a:prstGeom>
            </p:spPr>
          </p:pic>
        </p:grp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889" t="-655" r="1" b="3360"/>
            <a:stretch/>
          </p:blipFill>
          <p:spPr>
            <a:xfrm>
              <a:off x="5092995" y="1371601"/>
              <a:ext cx="4051005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247348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90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5797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8861" y="288641"/>
            <a:ext cx="1730491" cy="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083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6864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44668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5623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25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05876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6447651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5877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4485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83588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070898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08476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5006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1703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543376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459624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4443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2396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40899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5125399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2264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885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81974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8355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9142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1448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28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906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34340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02810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1471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6591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4411671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4958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82054227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0107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61050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548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0254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7556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621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15175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18250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36140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824204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09712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1791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71543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1236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917263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49420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17502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3594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0402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1281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581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00324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9092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97013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99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60401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36092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0561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094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1165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916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8205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0235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775797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8679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57966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2090028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5974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9922414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1498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048740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75694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2375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AFC7-D157-FA4F-A614-97664E216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13F93-B3D1-0446-94B3-E9BF86595F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798A-60F3-DD4A-A5D1-755BC804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6A6AB-E7BD-8A4B-8D63-AD6FDAAA6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5E7C9-F711-0842-AFC9-87E8CBAB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0DB9C-28C9-274E-ABAF-5DF45ED06D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0" y="136525"/>
            <a:ext cx="977069" cy="396110"/>
          </a:xfrm>
          <a:prstGeom prst="rect">
            <a:avLst/>
          </a:prstGeom>
        </p:spPr>
      </p:pic>
      <p:pic>
        <p:nvPicPr>
          <p:cNvPr id="8" name="BCK_PEG_[01].png">
            <a:extLst>
              <a:ext uri="{FF2B5EF4-FFF2-40B4-BE49-F238E27FC236}">
                <a16:creationId xmlns:a16="http://schemas.microsoft.com/office/drawing/2014/main" id="{DD798E98-2002-1947-BA9B-AE84A2A1FE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9998" y="4785511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429489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8A530-1D4B-6E4E-B5C2-2034DA20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DC471-51C7-8948-BDA2-EE6698063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97211-166C-3542-8D06-733EEF1F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997B-DC00-C349-A92B-3B415301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CF64A-96FA-F642-B070-0D55A759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78006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BF40-1D17-994F-8035-6645307EF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DE275-70C0-F540-BC0D-D1294156A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3FAB4-37D0-1942-9AFF-F472F1882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EBAEA-58B5-5F49-BDB2-02FCB235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50978-E317-4442-BFE0-66F6E506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976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32C0F-9DAF-4648-A2DD-133200909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2E7D-5B6E-CB4A-BF5A-79C4EC60E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582ED-81DE-554B-84F9-867E7D17E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A2F70-7928-2749-90BF-90FB4A2D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B5AF3-BEA9-774E-B592-E48D43B68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C3826-B20F-EC40-9462-45F64332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5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578461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84B9-84F7-6245-ADCE-3895A0EE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E391C-DCC0-0349-99ED-7CD9C82F0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0811B-E272-AF43-9248-34F958AFA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16300-3747-C949-B5CC-FE26A05A5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355217-26AD-D14C-9266-9A92D5A789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AA43D-588C-694A-9707-43603F89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1AAF3-754D-564B-B9D2-0A3E63CF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43DA5-C86E-8543-8752-5D96153E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8749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222E-5659-EC42-B04E-1425E365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43D45-F3DE-B14C-A605-FDA9F4C7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786F4-6C59-E14F-9073-76700B8F6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10151-B5F3-9C44-8E68-CF6E3C33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843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10109C-8814-A947-A72B-00FFE93C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D97480-D01A-8B4B-AC8B-8CC50932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2E944-76E9-7F4C-B8F4-C4A3762C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56501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AC5B-1FA3-E743-8D9C-7CF9C051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86558-CF41-3A4F-AD84-75C057BA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D0A3-3443-FF43-A0AC-1515E0A05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9A9C9-4943-A647-BD80-E186873B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BD131-EFE2-134D-A664-2F2B240B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78D35-0B5F-4C49-B958-4877C7F0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5034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48E8-F44E-6E4E-8741-AD274329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DE5BF7-5AC4-064F-91C4-F967469EA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AF430-A086-3649-80B7-CA3BDFDB6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1E7F1-D7BE-D54A-9052-D1E9A2D4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B4113-28E3-AB44-A125-98519B44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70A7C-736F-5840-91E0-4F8FF2A3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284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2331-E73F-4B45-87A7-E0544C7B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ABC7C-DCA4-374A-8BAB-8F4EEE6B6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24C03-3EE7-AD43-AD8C-C4A05F98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8DD3F-BF80-F949-84A4-A6BFE6B0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E3730-9CD0-9C4F-89C1-7AB2A061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82239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28CBB-4B88-E14F-83C2-3D65C14A8C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7ABF9-98C8-D44F-8228-1C1F77393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A643-3D50-F34F-8F8F-BC3DAA5D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4934F-C71D-0641-B8F8-DD42CBF6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D671-8AA8-1547-91CD-DFE92EC5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83A4F-801A-764D-BF9D-89D2FD481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0796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046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781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70103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6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3053994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0971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669084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9878448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14690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43376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401398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231769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351463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12633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789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70512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8798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19420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01605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/>
            <a:endParaRPr lang="en-US" sz="1600" err="1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717566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2353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1680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766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99029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9642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2027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296462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790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887432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Group Name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3927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48599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8852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0376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04818028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7697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3648847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118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08679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723817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57809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7963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0342" y="360428"/>
            <a:ext cx="5966369" cy="1219200"/>
          </a:xfrm>
        </p:spPr>
        <p:txBody>
          <a:bodyPr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3174406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172" y="247649"/>
            <a:ext cx="10710333" cy="7667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0380039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484" y="593725"/>
            <a:ext cx="11394016" cy="50165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5600" y="1269873"/>
            <a:ext cx="11389784" cy="5099176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092646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55604" y="1471751"/>
            <a:ext cx="5592233" cy="48973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1037" y="1471751"/>
            <a:ext cx="5594351" cy="48973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5330023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5">
            <a:extLst>
              <a:ext uri="{FF2B5EF4-FFF2-40B4-BE49-F238E27FC236}">
                <a16:creationId xmlns:a16="http://schemas.microsoft.com/office/drawing/2014/main" id="{569FFD19-698E-664D-8693-18164ABF1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5">
            <a:extLst>
              <a:ext uri="{FF2B5EF4-FFF2-40B4-BE49-F238E27FC236}">
                <a16:creationId xmlns:a16="http://schemas.microsoft.com/office/drawing/2014/main" id="{F5FBB501-16FF-BD46-9459-24DB6FC0C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6"/>
            <a:ext cx="12192000" cy="68571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6287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5685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465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99650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88402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336102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34715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4381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8357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3178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145999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0704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4829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5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2">
            <a:alphaModFix amt="65037"/>
          </a:blip>
          <a:stretch>
            <a:fillRect/>
          </a:stretch>
        </p:blipFill>
        <p:spPr>
          <a:xfrm>
            <a:off x="0" y="-35680"/>
            <a:ext cx="12192000" cy="692935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>
            <a:noAutofit/>
          </a:bodyPr>
          <a:lstStyle>
            <a:lvl1pPr>
              <a:defRPr sz="3733"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838200" y="1584159"/>
            <a:ext cx="10515600" cy="4412604"/>
          </a:xfrm>
        </p:spPr>
        <p:txBody>
          <a:bodyPr lIns="0" tIns="0">
            <a:normAutofit/>
          </a:bodyPr>
          <a:lstStyle>
            <a:lvl1pPr>
              <a:lnSpc>
                <a:spcPct val="100000"/>
              </a:lnSpc>
              <a:spcBef>
                <a:spcPts val="1600"/>
              </a:spcBef>
              <a:defRPr sz="240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240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2133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133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133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07873" y="6306723"/>
            <a:ext cx="345928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20" tIns="45720" rIns="0" bIns="45720" numCol="1" spcCol="38100" rtlCol="0" anchor="t">
            <a:spAutoFit/>
          </a:bodyPr>
          <a:lstStyle/>
          <a:p>
            <a:pPr marL="0" marR="0" indent="0" algn="r" defTabSz="91437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332AAD4-08C7-9F46-AE91-917136D9E94E}" type="slidenum">
              <a:rPr kumimoji="0" lang="en-US" sz="1200" b="0" i="0" u="none" strike="noStrike" cap="none" spc="0" normalizeH="0" baseline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Calibri"/>
              </a:rPr>
              <a:pPr marL="0" marR="0" indent="0" algn="r" defTabSz="91437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IBM Plex Sans" charset="0"/>
              <a:ea typeface="IBM Plex Sans" charset="0"/>
              <a:cs typeface="IBM Plex Sans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0067629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000000000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3252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2306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86557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52162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3310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4848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8964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10702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74345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754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84113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23054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4588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6586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1163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49335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67863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273981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174215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30782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31497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5486400" cy="4786208"/>
          </a:xfrm>
        </p:spPr>
        <p:txBody>
          <a:bodyPr/>
          <a:lstStyle>
            <a:lvl1pPr>
              <a:defRPr sz="192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32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192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2654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1735"/>
            <a:ext cx="695452" cy="281940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7"/>
            <a:ext cx="2865872" cy="253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5553" y="5920630"/>
            <a:ext cx="2426587" cy="6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0137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7602" y="1168400"/>
            <a:ext cx="6840655" cy="5008563"/>
          </a:xfrm>
          <a:solidFill>
            <a:srgbClr val="FFFFFF"/>
          </a:solidFill>
        </p:spPr>
        <p:txBody>
          <a:bodyPr lIns="365760" tIns="365760" rIns="365760" bIns="365760">
            <a:normAutofit/>
          </a:bodyPr>
          <a:lstStyle>
            <a:lvl1pPr>
              <a:buClr>
                <a:schemeClr val="accent4"/>
              </a:buClr>
              <a:defRPr sz="1260"/>
            </a:lvl1pPr>
            <a:lvl2pPr>
              <a:buClr>
                <a:schemeClr val="accent4"/>
              </a:buClr>
              <a:defRPr sz="1260"/>
            </a:lvl2pPr>
            <a:lvl3pPr>
              <a:buClr>
                <a:schemeClr val="accent4"/>
              </a:buClr>
              <a:defRPr sz="1260"/>
            </a:lvl3pPr>
            <a:lvl4pPr>
              <a:buClr>
                <a:schemeClr val="accent4"/>
              </a:buClr>
              <a:defRPr sz="1260"/>
            </a:lvl4pPr>
            <a:lvl5pPr>
              <a:buClr>
                <a:schemeClr val="accent4"/>
              </a:buClr>
              <a:defRPr sz="126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55058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roup 463"/>
          <p:cNvGrpSpPr/>
          <p:nvPr userDrawn="1"/>
        </p:nvGrpSpPr>
        <p:grpSpPr>
          <a:xfrm>
            <a:off x="2117" y="-2118"/>
            <a:ext cx="12192000" cy="6858000"/>
            <a:chOff x="0" y="0"/>
            <a:chExt cx="14630400" cy="8229600"/>
          </a:xfrm>
        </p:grpSpPr>
        <p:cxnSp>
          <p:nvCxnSpPr>
            <p:cNvPr id="465" name="Straight Connector 464"/>
            <p:cNvCxnSpPr/>
            <p:nvPr userDrawn="1"/>
          </p:nvCxnSpPr>
          <p:spPr>
            <a:xfrm>
              <a:off x="457200" y="457200"/>
              <a:ext cx="137160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 userDrawn="1"/>
          </p:nvCxnSpPr>
          <p:spPr>
            <a:xfrm flipV="1">
              <a:off x="457200" y="457200"/>
              <a:ext cx="0" cy="73152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 userDrawn="1"/>
          </p:nvCxnSpPr>
          <p:spPr>
            <a:xfrm flipV="1">
              <a:off x="14173200" y="457200"/>
              <a:ext cx="0" cy="73152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 userDrawn="1"/>
          </p:nvCxnSpPr>
          <p:spPr>
            <a:xfrm>
              <a:off x="457200" y="7772400"/>
              <a:ext cx="137160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 userDrawn="1"/>
          </p:nvCxnSpPr>
          <p:spPr>
            <a:xfrm>
              <a:off x="0" y="4114800"/>
              <a:ext cx="14630400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 userDrawn="1"/>
          </p:nvCxnSpPr>
          <p:spPr>
            <a:xfrm>
              <a:off x="0" y="2057400"/>
              <a:ext cx="14630400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 userDrawn="1"/>
          </p:nvCxnSpPr>
          <p:spPr>
            <a:xfrm>
              <a:off x="0" y="6172200"/>
              <a:ext cx="14630400" cy="0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 userDrawn="1"/>
          </p:nvCxnSpPr>
          <p:spPr>
            <a:xfrm flipV="1">
              <a:off x="7315200" y="0"/>
              <a:ext cx="0" cy="8229600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 userDrawn="1"/>
          </p:nvCxnSpPr>
          <p:spPr>
            <a:xfrm flipV="1">
              <a:off x="3657600" y="0"/>
              <a:ext cx="0" cy="8229295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 userDrawn="1"/>
          </p:nvCxnSpPr>
          <p:spPr>
            <a:xfrm flipV="1">
              <a:off x="10972800" y="0"/>
              <a:ext cx="0" cy="8229600"/>
            </a:xfrm>
            <a:prstGeom prst="line">
              <a:avLst/>
            </a:prstGeom>
            <a:ln w="6350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 userDrawn="1"/>
        </p:nvSpPr>
        <p:spPr>
          <a:xfrm>
            <a:off x="6095969" y="767451"/>
            <a:ext cx="65" cy="17960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en-US" sz="1167" b="0" i="0" dirty="0">
              <a:solidFill>
                <a:schemeClr val="bg2"/>
              </a:solidFill>
              <a:latin typeface="Arial Regular" charset="0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1905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457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533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09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85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38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V="1">
            <a:off x="914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990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066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219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1295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1371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1447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V="1">
            <a:off x="762000" y="-2"/>
            <a:ext cx="0" cy="685800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1143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524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2286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2667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1600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1676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V="1">
            <a:off x="1752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1828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1981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2057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2133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2209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2362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 flipV="1">
            <a:off x="2438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2514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V="1">
            <a:off x="2590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 flipV="1">
            <a:off x="2743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2819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2895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 flipV="1">
            <a:off x="2971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 userDrawn="1"/>
        </p:nvCxnSpPr>
        <p:spPr>
          <a:xfrm flipV="1">
            <a:off x="3124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V="1">
            <a:off x="3200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V="1">
            <a:off x="3276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 flipV="1">
            <a:off x="3352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 flipV="1">
            <a:off x="3429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V="1">
            <a:off x="3505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V="1">
            <a:off x="3581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 flipV="1">
            <a:off x="3657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 flipV="1">
            <a:off x="3733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flipV="1">
            <a:off x="3810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3886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 flipV="1">
            <a:off x="3962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 flipV="1">
            <a:off x="4038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 flipV="1">
            <a:off x="4114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 flipV="1">
            <a:off x="4191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 flipV="1">
            <a:off x="4267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 flipV="1">
            <a:off x="4343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 flipV="1">
            <a:off x="4419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 userDrawn="1"/>
        </p:nvCxnSpPr>
        <p:spPr>
          <a:xfrm flipV="1">
            <a:off x="4495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 flipV="1">
            <a:off x="4572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>
          <a:xfrm flipV="1">
            <a:off x="4648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 flipV="1">
            <a:off x="4724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 userDrawn="1"/>
        </p:nvCxnSpPr>
        <p:spPr>
          <a:xfrm flipV="1">
            <a:off x="4800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 userDrawn="1"/>
        </p:nvCxnSpPr>
        <p:spPr>
          <a:xfrm flipV="1">
            <a:off x="4876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 userDrawn="1"/>
        </p:nvCxnSpPr>
        <p:spPr>
          <a:xfrm flipV="1">
            <a:off x="4953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5029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 flipV="1">
            <a:off x="5105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 flipV="1">
            <a:off x="5181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 flipV="1">
            <a:off x="5257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 flipV="1">
            <a:off x="5334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 flipV="1">
            <a:off x="5410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 userDrawn="1"/>
        </p:nvCxnSpPr>
        <p:spPr>
          <a:xfrm flipV="1">
            <a:off x="5486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 flipV="1">
            <a:off x="5562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 flipV="1">
            <a:off x="5638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 userDrawn="1"/>
        </p:nvCxnSpPr>
        <p:spPr>
          <a:xfrm flipV="1">
            <a:off x="5715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 flipV="1">
            <a:off x="5791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 flipV="1">
            <a:off x="5867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V="1">
            <a:off x="5943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 flipV="1">
            <a:off x="6019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6172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 flipV="1">
            <a:off x="6248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V="1">
            <a:off x="6324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 userDrawn="1"/>
        </p:nvCxnSpPr>
        <p:spPr>
          <a:xfrm flipV="1">
            <a:off x="6400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 userDrawn="1"/>
        </p:nvCxnSpPr>
        <p:spPr>
          <a:xfrm flipV="1">
            <a:off x="6477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 userDrawn="1"/>
        </p:nvCxnSpPr>
        <p:spPr>
          <a:xfrm flipV="1">
            <a:off x="6553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 userDrawn="1"/>
        </p:nvCxnSpPr>
        <p:spPr>
          <a:xfrm flipV="1">
            <a:off x="6629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 userDrawn="1"/>
        </p:nvCxnSpPr>
        <p:spPr>
          <a:xfrm flipV="1">
            <a:off x="6705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 flipV="1">
            <a:off x="6781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 flipV="1">
            <a:off x="6858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 flipV="1">
            <a:off x="6934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 userDrawn="1"/>
        </p:nvCxnSpPr>
        <p:spPr>
          <a:xfrm flipV="1">
            <a:off x="7010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 userDrawn="1"/>
        </p:nvCxnSpPr>
        <p:spPr>
          <a:xfrm flipV="1">
            <a:off x="7086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 userDrawn="1"/>
        </p:nvCxnSpPr>
        <p:spPr>
          <a:xfrm flipV="1">
            <a:off x="7162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 userDrawn="1"/>
        </p:nvCxnSpPr>
        <p:spPr>
          <a:xfrm flipV="1">
            <a:off x="7239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 userDrawn="1"/>
        </p:nvCxnSpPr>
        <p:spPr>
          <a:xfrm flipV="1">
            <a:off x="7315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 userDrawn="1"/>
        </p:nvCxnSpPr>
        <p:spPr>
          <a:xfrm flipV="1">
            <a:off x="7391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>
          <a:xfrm flipV="1">
            <a:off x="7467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 userDrawn="1"/>
        </p:nvCxnSpPr>
        <p:spPr>
          <a:xfrm flipV="1">
            <a:off x="7543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 userDrawn="1"/>
        </p:nvCxnSpPr>
        <p:spPr>
          <a:xfrm flipV="1">
            <a:off x="7620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 userDrawn="1"/>
        </p:nvCxnSpPr>
        <p:spPr>
          <a:xfrm flipV="1">
            <a:off x="7696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 userDrawn="1"/>
        </p:nvCxnSpPr>
        <p:spPr>
          <a:xfrm flipV="1">
            <a:off x="7772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 userDrawn="1"/>
        </p:nvCxnSpPr>
        <p:spPr>
          <a:xfrm flipV="1">
            <a:off x="7848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 userDrawn="1"/>
        </p:nvCxnSpPr>
        <p:spPr>
          <a:xfrm flipV="1">
            <a:off x="7924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 userDrawn="1"/>
        </p:nvCxnSpPr>
        <p:spPr>
          <a:xfrm flipV="1">
            <a:off x="8001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 userDrawn="1"/>
        </p:nvCxnSpPr>
        <p:spPr>
          <a:xfrm flipV="1">
            <a:off x="8077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 userDrawn="1"/>
        </p:nvCxnSpPr>
        <p:spPr>
          <a:xfrm flipV="1">
            <a:off x="8153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 userDrawn="1"/>
        </p:nvCxnSpPr>
        <p:spPr>
          <a:xfrm flipV="1">
            <a:off x="8229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>
          <a:xfrm flipV="1">
            <a:off x="8305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>
          <a:xfrm flipV="1">
            <a:off x="8382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 userDrawn="1"/>
        </p:nvCxnSpPr>
        <p:spPr>
          <a:xfrm flipV="1">
            <a:off x="8458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 userDrawn="1"/>
        </p:nvCxnSpPr>
        <p:spPr>
          <a:xfrm flipV="1">
            <a:off x="8534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 userDrawn="1"/>
        </p:nvCxnSpPr>
        <p:spPr>
          <a:xfrm flipV="1">
            <a:off x="8610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 userDrawn="1"/>
        </p:nvCxnSpPr>
        <p:spPr>
          <a:xfrm flipV="1">
            <a:off x="8686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 userDrawn="1"/>
        </p:nvCxnSpPr>
        <p:spPr>
          <a:xfrm flipV="1">
            <a:off x="8763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 userDrawn="1"/>
        </p:nvCxnSpPr>
        <p:spPr>
          <a:xfrm flipV="1">
            <a:off x="8839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 userDrawn="1"/>
        </p:nvCxnSpPr>
        <p:spPr>
          <a:xfrm flipV="1">
            <a:off x="8915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 userDrawn="1"/>
        </p:nvCxnSpPr>
        <p:spPr>
          <a:xfrm flipV="1">
            <a:off x="8991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 userDrawn="1"/>
        </p:nvCxnSpPr>
        <p:spPr>
          <a:xfrm flipV="1">
            <a:off x="9067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 userDrawn="1"/>
        </p:nvCxnSpPr>
        <p:spPr>
          <a:xfrm flipV="1">
            <a:off x="9220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 userDrawn="1"/>
        </p:nvCxnSpPr>
        <p:spPr>
          <a:xfrm flipV="1">
            <a:off x="9296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 userDrawn="1"/>
        </p:nvCxnSpPr>
        <p:spPr>
          <a:xfrm flipV="1">
            <a:off x="9372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 userDrawn="1"/>
        </p:nvCxnSpPr>
        <p:spPr>
          <a:xfrm flipV="1">
            <a:off x="9448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 userDrawn="1"/>
        </p:nvCxnSpPr>
        <p:spPr>
          <a:xfrm flipV="1">
            <a:off x="9525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 userDrawn="1"/>
        </p:nvCxnSpPr>
        <p:spPr>
          <a:xfrm flipV="1">
            <a:off x="9601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 userDrawn="1"/>
        </p:nvCxnSpPr>
        <p:spPr>
          <a:xfrm flipV="1">
            <a:off x="9677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 userDrawn="1"/>
        </p:nvCxnSpPr>
        <p:spPr>
          <a:xfrm flipV="1">
            <a:off x="9753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 userDrawn="1"/>
        </p:nvCxnSpPr>
        <p:spPr>
          <a:xfrm flipV="1">
            <a:off x="9829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 userDrawn="1"/>
        </p:nvCxnSpPr>
        <p:spPr>
          <a:xfrm flipV="1">
            <a:off x="9906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 userDrawn="1"/>
        </p:nvCxnSpPr>
        <p:spPr>
          <a:xfrm flipV="1">
            <a:off x="9982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 userDrawn="1"/>
        </p:nvCxnSpPr>
        <p:spPr>
          <a:xfrm flipV="1">
            <a:off x="10058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 userDrawn="1"/>
        </p:nvCxnSpPr>
        <p:spPr>
          <a:xfrm flipV="1">
            <a:off x="10134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 userDrawn="1"/>
        </p:nvCxnSpPr>
        <p:spPr>
          <a:xfrm flipV="1">
            <a:off x="10210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 userDrawn="1"/>
        </p:nvCxnSpPr>
        <p:spPr>
          <a:xfrm flipV="1">
            <a:off x="10287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 userDrawn="1"/>
        </p:nvCxnSpPr>
        <p:spPr>
          <a:xfrm flipV="1">
            <a:off x="10363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 userDrawn="1"/>
        </p:nvCxnSpPr>
        <p:spPr>
          <a:xfrm flipV="1">
            <a:off x="10439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 userDrawn="1"/>
        </p:nvCxnSpPr>
        <p:spPr>
          <a:xfrm flipV="1">
            <a:off x="10515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 userDrawn="1"/>
        </p:nvCxnSpPr>
        <p:spPr>
          <a:xfrm flipV="1">
            <a:off x="10591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 userDrawn="1"/>
        </p:nvCxnSpPr>
        <p:spPr>
          <a:xfrm flipV="1">
            <a:off x="10668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 userDrawn="1"/>
        </p:nvCxnSpPr>
        <p:spPr>
          <a:xfrm flipV="1">
            <a:off x="10744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 userDrawn="1"/>
        </p:nvCxnSpPr>
        <p:spPr>
          <a:xfrm flipV="1">
            <a:off x="10820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 userDrawn="1"/>
        </p:nvCxnSpPr>
        <p:spPr>
          <a:xfrm flipV="1">
            <a:off x="10896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 userDrawn="1"/>
        </p:nvCxnSpPr>
        <p:spPr>
          <a:xfrm flipV="1">
            <a:off x="10972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 userDrawn="1"/>
        </p:nvCxnSpPr>
        <p:spPr>
          <a:xfrm flipV="1">
            <a:off x="11049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 userDrawn="1"/>
        </p:nvCxnSpPr>
        <p:spPr>
          <a:xfrm flipV="1">
            <a:off x="11125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 userDrawn="1"/>
        </p:nvCxnSpPr>
        <p:spPr>
          <a:xfrm flipV="1">
            <a:off x="11201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 userDrawn="1"/>
        </p:nvCxnSpPr>
        <p:spPr>
          <a:xfrm flipV="1">
            <a:off x="11277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 userDrawn="1"/>
        </p:nvCxnSpPr>
        <p:spPr>
          <a:xfrm flipV="1">
            <a:off x="11353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 userDrawn="1"/>
        </p:nvCxnSpPr>
        <p:spPr>
          <a:xfrm flipV="1">
            <a:off x="11430000" y="0"/>
            <a:ext cx="0" cy="6858000"/>
          </a:xfrm>
          <a:prstGeom prst="line">
            <a:avLst/>
          </a:prstGeom>
          <a:ln w="3175">
            <a:solidFill>
              <a:schemeClr val="bg2">
                <a:alpha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 userDrawn="1"/>
        </p:nvCxnSpPr>
        <p:spPr>
          <a:xfrm flipV="1">
            <a:off x="115062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 userDrawn="1"/>
        </p:nvCxnSpPr>
        <p:spPr>
          <a:xfrm flipV="1">
            <a:off x="115824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 userDrawn="1"/>
        </p:nvCxnSpPr>
        <p:spPr>
          <a:xfrm flipV="1">
            <a:off x="116586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 userDrawn="1"/>
        </p:nvCxnSpPr>
        <p:spPr>
          <a:xfrm flipV="1">
            <a:off x="117348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 userDrawn="1"/>
        </p:nvCxnSpPr>
        <p:spPr>
          <a:xfrm>
            <a:off x="0" y="762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 userDrawn="1"/>
        </p:nvCxnSpPr>
        <p:spPr>
          <a:xfrm>
            <a:off x="381000" y="457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 userDrawn="1"/>
        </p:nvCxnSpPr>
        <p:spPr>
          <a:xfrm>
            <a:off x="381000" y="533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>
            <a:off x="381000" y="609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 userDrawn="1"/>
        </p:nvCxnSpPr>
        <p:spPr>
          <a:xfrm>
            <a:off x="381000" y="685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 userDrawn="1"/>
        </p:nvCxnSpPr>
        <p:spPr>
          <a:xfrm>
            <a:off x="0" y="1143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 userDrawn="1"/>
        </p:nvCxnSpPr>
        <p:spPr>
          <a:xfrm>
            <a:off x="381000" y="838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 userDrawn="1"/>
        </p:nvCxnSpPr>
        <p:spPr>
          <a:xfrm>
            <a:off x="381000" y="914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 userDrawn="1"/>
        </p:nvCxnSpPr>
        <p:spPr>
          <a:xfrm>
            <a:off x="381000" y="990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 userDrawn="1"/>
        </p:nvCxnSpPr>
        <p:spPr>
          <a:xfrm>
            <a:off x="381000" y="1066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>
            <a:off x="0" y="1524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 userDrawn="1"/>
        </p:nvCxnSpPr>
        <p:spPr>
          <a:xfrm>
            <a:off x="381000" y="1219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 userDrawn="1"/>
        </p:nvCxnSpPr>
        <p:spPr>
          <a:xfrm>
            <a:off x="381000" y="1295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 userDrawn="1"/>
        </p:nvCxnSpPr>
        <p:spPr>
          <a:xfrm>
            <a:off x="381000" y="1371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 userDrawn="1"/>
        </p:nvCxnSpPr>
        <p:spPr>
          <a:xfrm>
            <a:off x="381000" y="1447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 userDrawn="1"/>
        </p:nvCxnSpPr>
        <p:spPr>
          <a:xfrm>
            <a:off x="0" y="1905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 userDrawn="1"/>
        </p:nvCxnSpPr>
        <p:spPr>
          <a:xfrm>
            <a:off x="381000" y="1600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 userDrawn="1"/>
        </p:nvCxnSpPr>
        <p:spPr>
          <a:xfrm>
            <a:off x="381000" y="1676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 userDrawn="1"/>
        </p:nvCxnSpPr>
        <p:spPr>
          <a:xfrm>
            <a:off x="381000" y="1752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 userDrawn="1"/>
        </p:nvCxnSpPr>
        <p:spPr>
          <a:xfrm>
            <a:off x="381000" y="1828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 userDrawn="1"/>
        </p:nvCxnSpPr>
        <p:spPr>
          <a:xfrm>
            <a:off x="0" y="2286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 userDrawn="1"/>
        </p:nvCxnSpPr>
        <p:spPr>
          <a:xfrm>
            <a:off x="381000" y="1981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 userDrawn="1"/>
        </p:nvCxnSpPr>
        <p:spPr>
          <a:xfrm>
            <a:off x="381000" y="2057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 userDrawn="1"/>
        </p:nvCxnSpPr>
        <p:spPr>
          <a:xfrm>
            <a:off x="381000" y="2133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 userDrawn="1"/>
        </p:nvCxnSpPr>
        <p:spPr>
          <a:xfrm>
            <a:off x="381000" y="2209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 userDrawn="1"/>
        </p:nvCxnSpPr>
        <p:spPr>
          <a:xfrm>
            <a:off x="0" y="2667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 userDrawn="1"/>
        </p:nvCxnSpPr>
        <p:spPr>
          <a:xfrm>
            <a:off x="381000" y="2362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 userDrawn="1"/>
        </p:nvCxnSpPr>
        <p:spPr>
          <a:xfrm>
            <a:off x="381000" y="2438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 userDrawn="1"/>
        </p:nvCxnSpPr>
        <p:spPr>
          <a:xfrm>
            <a:off x="381000" y="2514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 userDrawn="1"/>
        </p:nvCxnSpPr>
        <p:spPr>
          <a:xfrm>
            <a:off x="381000" y="2590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 userDrawn="1"/>
        </p:nvCxnSpPr>
        <p:spPr>
          <a:xfrm>
            <a:off x="0" y="3048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 userDrawn="1"/>
        </p:nvCxnSpPr>
        <p:spPr>
          <a:xfrm>
            <a:off x="381000" y="2743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 userDrawn="1"/>
        </p:nvCxnSpPr>
        <p:spPr>
          <a:xfrm>
            <a:off x="381000" y="2819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 userDrawn="1"/>
        </p:nvCxnSpPr>
        <p:spPr>
          <a:xfrm>
            <a:off x="381000" y="2895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 userDrawn="1"/>
        </p:nvCxnSpPr>
        <p:spPr>
          <a:xfrm>
            <a:off x="381000" y="2971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 userDrawn="1"/>
        </p:nvCxnSpPr>
        <p:spPr>
          <a:xfrm>
            <a:off x="381000" y="3124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 userDrawn="1"/>
        </p:nvCxnSpPr>
        <p:spPr>
          <a:xfrm>
            <a:off x="381000" y="3200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 userDrawn="1"/>
        </p:nvCxnSpPr>
        <p:spPr>
          <a:xfrm>
            <a:off x="381000" y="3276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 userDrawn="1"/>
        </p:nvCxnSpPr>
        <p:spPr>
          <a:xfrm>
            <a:off x="381000" y="3352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 userDrawn="1"/>
        </p:nvCxnSpPr>
        <p:spPr>
          <a:xfrm>
            <a:off x="0" y="3810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 userDrawn="1"/>
        </p:nvCxnSpPr>
        <p:spPr>
          <a:xfrm>
            <a:off x="381000" y="3505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 userDrawn="1"/>
        </p:nvCxnSpPr>
        <p:spPr>
          <a:xfrm>
            <a:off x="381000" y="3581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 userDrawn="1"/>
        </p:nvCxnSpPr>
        <p:spPr>
          <a:xfrm>
            <a:off x="381000" y="3657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 userDrawn="1"/>
        </p:nvCxnSpPr>
        <p:spPr>
          <a:xfrm>
            <a:off x="381000" y="3733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 userDrawn="1"/>
        </p:nvCxnSpPr>
        <p:spPr>
          <a:xfrm>
            <a:off x="0" y="4191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 userDrawn="1"/>
        </p:nvCxnSpPr>
        <p:spPr>
          <a:xfrm>
            <a:off x="381000" y="3886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 userDrawn="1"/>
        </p:nvCxnSpPr>
        <p:spPr>
          <a:xfrm>
            <a:off x="381000" y="3962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 userDrawn="1"/>
        </p:nvCxnSpPr>
        <p:spPr>
          <a:xfrm>
            <a:off x="381000" y="4038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 userDrawn="1"/>
        </p:nvCxnSpPr>
        <p:spPr>
          <a:xfrm>
            <a:off x="381000" y="4114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 userDrawn="1"/>
        </p:nvCxnSpPr>
        <p:spPr>
          <a:xfrm>
            <a:off x="0" y="4572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 userDrawn="1"/>
        </p:nvCxnSpPr>
        <p:spPr>
          <a:xfrm>
            <a:off x="381000" y="4267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 userDrawn="1"/>
        </p:nvCxnSpPr>
        <p:spPr>
          <a:xfrm>
            <a:off x="381000" y="4343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 userDrawn="1"/>
        </p:nvCxnSpPr>
        <p:spPr>
          <a:xfrm>
            <a:off x="381000" y="4419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 userDrawn="1"/>
        </p:nvCxnSpPr>
        <p:spPr>
          <a:xfrm>
            <a:off x="381000" y="4495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 userDrawn="1"/>
        </p:nvCxnSpPr>
        <p:spPr>
          <a:xfrm>
            <a:off x="0" y="4953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 userDrawn="1"/>
        </p:nvCxnSpPr>
        <p:spPr>
          <a:xfrm>
            <a:off x="381000" y="4648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 userDrawn="1"/>
        </p:nvCxnSpPr>
        <p:spPr>
          <a:xfrm>
            <a:off x="381000" y="4724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 userDrawn="1"/>
        </p:nvCxnSpPr>
        <p:spPr>
          <a:xfrm>
            <a:off x="381000" y="4800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 userDrawn="1"/>
        </p:nvCxnSpPr>
        <p:spPr>
          <a:xfrm>
            <a:off x="381000" y="4876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 userDrawn="1"/>
        </p:nvCxnSpPr>
        <p:spPr>
          <a:xfrm>
            <a:off x="0" y="5334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 userDrawn="1"/>
        </p:nvCxnSpPr>
        <p:spPr>
          <a:xfrm>
            <a:off x="381000" y="5029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 userDrawn="1"/>
        </p:nvCxnSpPr>
        <p:spPr>
          <a:xfrm>
            <a:off x="381000" y="5105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 userDrawn="1"/>
        </p:nvCxnSpPr>
        <p:spPr>
          <a:xfrm>
            <a:off x="381000" y="5181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 userDrawn="1"/>
        </p:nvCxnSpPr>
        <p:spPr>
          <a:xfrm>
            <a:off x="381000" y="5257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 userDrawn="1"/>
        </p:nvCxnSpPr>
        <p:spPr>
          <a:xfrm>
            <a:off x="0" y="5715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 userDrawn="1"/>
        </p:nvCxnSpPr>
        <p:spPr>
          <a:xfrm>
            <a:off x="381000" y="5410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 userDrawn="1"/>
        </p:nvCxnSpPr>
        <p:spPr>
          <a:xfrm>
            <a:off x="381000" y="5486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 userDrawn="1"/>
        </p:nvCxnSpPr>
        <p:spPr>
          <a:xfrm>
            <a:off x="381000" y="5562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 userDrawn="1"/>
        </p:nvCxnSpPr>
        <p:spPr>
          <a:xfrm>
            <a:off x="381000" y="5638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 userDrawn="1"/>
        </p:nvCxnSpPr>
        <p:spPr>
          <a:xfrm>
            <a:off x="0" y="6096000"/>
            <a:ext cx="121920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 userDrawn="1"/>
        </p:nvCxnSpPr>
        <p:spPr>
          <a:xfrm>
            <a:off x="381000" y="5791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 userDrawn="1"/>
        </p:nvCxnSpPr>
        <p:spPr>
          <a:xfrm>
            <a:off x="381000" y="5867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 userDrawn="1"/>
        </p:nvCxnSpPr>
        <p:spPr>
          <a:xfrm>
            <a:off x="381000" y="5943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 userDrawn="1"/>
        </p:nvCxnSpPr>
        <p:spPr>
          <a:xfrm>
            <a:off x="381000" y="6019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 userDrawn="1"/>
        </p:nvCxnSpPr>
        <p:spPr>
          <a:xfrm>
            <a:off x="381000" y="61722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 userDrawn="1"/>
        </p:nvCxnSpPr>
        <p:spPr>
          <a:xfrm>
            <a:off x="381000" y="62484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 userDrawn="1"/>
        </p:nvCxnSpPr>
        <p:spPr>
          <a:xfrm>
            <a:off x="381000" y="6324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 userDrawn="1"/>
        </p:nvCxnSpPr>
        <p:spPr>
          <a:xfrm>
            <a:off x="381000" y="64008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 userDrawn="1"/>
        </p:nvCxnSpPr>
        <p:spPr>
          <a:xfrm>
            <a:off x="381000" y="67056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 userDrawn="1"/>
        </p:nvCxnSpPr>
        <p:spPr>
          <a:xfrm flipV="1">
            <a:off x="419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 userDrawn="1"/>
        </p:nvCxnSpPr>
        <p:spPr>
          <a:xfrm flipV="1">
            <a:off x="495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 userDrawn="1"/>
        </p:nvCxnSpPr>
        <p:spPr>
          <a:xfrm flipV="1">
            <a:off x="571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 userDrawn="1"/>
        </p:nvCxnSpPr>
        <p:spPr>
          <a:xfrm flipV="1">
            <a:off x="647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 userDrawn="1"/>
        </p:nvCxnSpPr>
        <p:spPr>
          <a:xfrm flipV="1">
            <a:off x="723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 userDrawn="1"/>
        </p:nvCxnSpPr>
        <p:spPr>
          <a:xfrm flipV="1">
            <a:off x="800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 userDrawn="1"/>
        </p:nvCxnSpPr>
        <p:spPr>
          <a:xfrm flipV="1">
            <a:off x="876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 userDrawn="1"/>
        </p:nvCxnSpPr>
        <p:spPr>
          <a:xfrm flipV="1">
            <a:off x="952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 userDrawn="1"/>
        </p:nvCxnSpPr>
        <p:spPr>
          <a:xfrm flipV="1">
            <a:off x="1028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 userDrawn="1"/>
        </p:nvCxnSpPr>
        <p:spPr>
          <a:xfrm flipV="1">
            <a:off x="1104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 userDrawn="1"/>
        </p:nvCxnSpPr>
        <p:spPr>
          <a:xfrm flipV="1">
            <a:off x="1181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 userDrawn="1"/>
        </p:nvCxnSpPr>
        <p:spPr>
          <a:xfrm flipV="1">
            <a:off x="1257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 userDrawn="1"/>
        </p:nvCxnSpPr>
        <p:spPr>
          <a:xfrm flipV="1">
            <a:off x="1333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 userDrawn="1"/>
        </p:nvCxnSpPr>
        <p:spPr>
          <a:xfrm flipV="1">
            <a:off x="1409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 userDrawn="1"/>
        </p:nvCxnSpPr>
        <p:spPr>
          <a:xfrm flipV="1">
            <a:off x="1485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 userDrawn="1"/>
        </p:nvCxnSpPr>
        <p:spPr>
          <a:xfrm flipV="1">
            <a:off x="1562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 userDrawn="1"/>
        </p:nvCxnSpPr>
        <p:spPr>
          <a:xfrm flipV="1">
            <a:off x="1638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 userDrawn="1"/>
        </p:nvCxnSpPr>
        <p:spPr>
          <a:xfrm flipV="1">
            <a:off x="1714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 userDrawn="1"/>
        </p:nvCxnSpPr>
        <p:spPr>
          <a:xfrm flipV="1">
            <a:off x="1790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 userDrawn="1"/>
        </p:nvCxnSpPr>
        <p:spPr>
          <a:xfrm flipV="1">
            <a:off x="1866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 userDrawn="1"/>
        </p:nvCxnSpPr>
        <p:spPr>
          <a:xfrm flipV="1">
            <a:off x="1943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 userDrawn="1"/>
        </p:nvCxnSpPr>
        <p:spPr>
          <a:xfrm flipV="1">
            <a:off x="2019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 userDrawn="1"/>
        </p:nvCxnSpPr>
        <p:spPr>
          <a:xfrm flipV="1">
            <a:off x="2095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 userDrawn="1"/>
        </p:nvCxnSpPr>
        <p:spPr>
          <a:xfrm flipV="1">
            <a:off x="2171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 userDrawn="1"/>
        </p:nvCxnSpPr>
        <p:spPr>
          <a:xfrm flipV="1">
            <a:off x="2247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 userDrawn="1"/>
        </p:nvCxnSpPr>
        <p:spPr>
          <a:xfrm flipV="1">
            <a:off x="2324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 userDrawn="1"/>
        </p:nvCxnSpPr>
        <p:spPr>
          <a:xfrm flipV="1">
            <a:off x="2400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 userDrawn="1"/>
        </p:nvCxnSpPr>
        <p:spPr>
          <a:xfrm flipV="1">
            <a:off x="2476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 userDrawn="1"/>
        </p:nvCxnSpPr>
        <p:spPr>
          <a:xfrm flipV="1">
            <a:off x="2552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 userDrawn="1"/>
        </p:nvCxnSpPr>
        <p:spPr>
          <a:xfrm flipV="1">
            <a:off x="2628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 userDrawn="1"/>
        </p:nvCxnSpPr>
        <p:spPr>
          <a:xfrm flipV="1">
            <a:off x="2705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 userDrawn="1"/>
        </p:nvCxnSpPr>
        <p:spPr>
          <a:xfrm flipV="1">
            <a:off x="2781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 userDrawn="1"/>
        </p:nvCxnSpPr>
        <p:spPr>
          <a:xfrm flipV="1">
            <a:off x="2857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 userDrawn="1"/>
        </p:nvCxnSpPr>
        <p:spPr>
          <a:xfrm flipV="1">
            <a:off x="2933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 userDrawn="1"/>
        </p:nvCxnSpPr>
        <p:spPr>
          <a:xfrm flipV="1">
            <a:off x="3009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 userDrawn="1"/>
        </p:nvCxnSpPr>
        <p:spPr>
          <a:xfrm flipV="1">
            <a:off x="3086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 userDrawn="1"/>
        </p:nvCxnSpPr>
        <p:spPr>
          <a:xfrm flipV="1">
            <a:off x="3162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 userDrawn="1"/>
        </p:nvCxnSpPr>
        <p:spPr>
          <a:xfrm flipV="1">
            <a:off x="3238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 userDrawn="1"/>
        </p:nvCxnSpPr>
        <p:spPr>
          <a:xfrm flipV="1">
            <a:off x="3314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 userDrawn="1"/>
        </p:nvCxnSpPr>
        <p:spPr>
          <a:xfrm flipV="1">
            <a:off x="3390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 userDrawn="1"/>
        </p:nvCxnSpPr>
        <p:spPr>
          <a:xfrm flipV="1">
            <a:off x="3467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 userDrawn="1"/>
        </p:nvCxnSpPr>
        <p:spPr>
          <a:xfrm flipV="1">
            <a:off x="3543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 userDrawn="1"/>
        </p:nvCxnSpPr>
        <p:spPr>
          <a:xfrm flipV="1">
            <a:off x="3619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 userDrawn="1"/>
        </p:nvCxnSpPr>
        <p:spPr>
          <a:xfrm flipV="1">
            <a:off x="3695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 userDrawn="1"/>
        </p:nvCxnSpPr>
        <p:spPr>
          <a:xfrm flipV="1">
            <a:off x="3771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 userDrawn="1"/>
        </p:nvCxnSpPr>
        <p:spPr>
          <a:xfrm flipV="1">
            <a:off x="3848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 userDrawn="1"/>
        </p:nvCxnSpPr>
        <p:spPr>
          <a:xfrm flipV="1">
            <a:off x="3924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 userDrawn="1"/>
        </p:nvCxnSpPr>
        <p:spPr>
          <a:xfrm flipV="1">
            <a:off x="4000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 userDrawn="1"/>
        </p:nvCxnSpPr>
        <p:spPr>
          <a:xfrm flipV="1">
            <a:off x="4076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 userDrawn="1"/>
        </p:nvCxnSpPr>
        <p:spPr>
          <a:xfrm flipV="1">
            <a:off x="4152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 userDrawn="1"/>
        </p:nvCxnSpPr>
        <p:spPr>
          <a:xfrm flipV="1">
            <a:off x="4229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 userDrawn="1"/>
        </p:nvCxnSpPr>
        <p:spPr>
          <a:xfrm flipV="1">
            <a:off x="4305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 userDrawn="1"/>
        </p:nvCxnSpPr>
        <p:spPr>
          <a:xfrm flipV="1">
            <a:off x="4381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 userDrawn="1"/>
        </p:nvCxnSpPr>
        <p:spPr>
          <a:xfrm flipV="1">
            <a:off x="4457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 userDrawn="1"/>
        </p:nvCxnSpPr>
        <p:spPr>
          <a:xfrm flipV="1">
            <a:off x="4533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 userDrawn="1"/>
        </p:nvCxnSpPr>
        <p:spPr>
          <a:xfrm flipV="1">
            <a:off x="4610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 userDrawn="1"/>
        </p:nvCxnSpPr>
        <p:spPr>
          <a:xfrm flipV="1">
            <a:off x="4686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 userDrawn="1"/>
        </p:nvCxnSpPr>
        <p:spPr>
          <a:xfrm flipV="1">
            <a:off x="4762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 userDrawn="1"/>
        </p:nvCxnSpPr>
        <p:spPr>
          <a:xfrm flipV="1">
            <a:off x="4838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 userDrawn="1"/>
        </p:nvCxnSpPr>
        <p:spPr>
          <a:xfrm flipV="1">
            <a:off x="4914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 userDrawn="1"/>
        </p:nvCxnSpPr>
        <p:spPr>
          <a:xfrm flipV="1">
            <a:off x="4991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 userDrawn="1"/>
        </p:nvCxnSpPr>
        <p:spPr>
          <a:xfrm flipV="1">
            <a:off x="5067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 userDrawn="1"/>
        </p:nvCxnSpPr>
        <p:spPr>
          <a:xfrm flipV="1">
            <a:off x="5143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 userDrawn="1"/>
        </p:nvCxnSpPr>
        <p:spPr>
          <a:xfrm flipV="1">
            <a:off x="5219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 userDrawn="1"/>
        </p:nvCxnSpPr>
        <p:spPr>
          <a:xfrm flipV="1">
            <a:off x="5295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 userDrawn="1"/>
        </p:nvCxnSpPr>
        <p:spPr>
          <a:xfrm flipV="1">
            <a:off x="5372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 userDrawn="1"/>
        </p:nvCxnSpPr>
        <p:spPr>
          <a:xfrm flipV="1">
            <a:off x="5448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 userDrawn="1"/>
        </p:nvCxnSpPr>
        <p:spPr>
          <a:xfrm flipV="1">
            <a:off x="5524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 userDrawn="1"/>
        </p:nvCxnSpPr>
        <p:spPr>
          <a:xfrm flipV="1">
            <a:off x="5600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 userDrawn="1"/>
        </p:nvCxnSpPr>
        <p:spPr>
          <a:xfrm flipV="1">
            <a:off x="5676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 userDrawn="1"/>
        </p:nvCxnSpPr>
        <p:spPr>
          <a:xfrm flipV="1">
            <a:off x="5753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 userDrawn="1"/>
        </p:nvCxnSpPr>
        <p:spPr>
          <a:xfrm flipV="1">
            <a:off x="5829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 userDrawn="1"/>
        </p:nvCxnSpPr>
        <p:spPr>
          <a:xfrm flipV="1">
            <a:off x="5905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 userDrawn="1"/>
        </p:nvCxnSpPr>
        <p:spPr>
          <a:xfrm flipV="1">
            <a:off x="5981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 userDrawn="1"/>
        </p:nvCxnSpPr>
        <p:spPr>
          <a:xfrm flipV="1">
            <a:off x="6057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/>
          <p:cNvCxnSpPr/>
          <p:nvPr userDrawn="1"/>
        </p:nvCxnSpPr>
        <p:spPr>
          <a:xfrm flipV="1">
            <a:off x="6134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 userDrawn="1"/>
        </p:nvCxnSpPr>
        <p:spPr>
          <a:xfrm flipV="1">
            <a:off x="6210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/>
          <p:nvPr userDrawn="1"/>
        </p:nvCxnSpPr>
        <p:spPr>
          <a:xfrm flipV="1">
            <a:off x="6286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 userDrawn="1"/>
        </p:nvCxnSpPr>
        <p:spPr>
          <a:xfrm flipV="1">
            <a:off x="6362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 userDrawn="1"/>
        </p:nvCxnSpPr>
        <p:spPr>
          <a:xfrm flipV="1">
            <a:off x="6438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 userDrawn="1"/>
        </p:nvCxnSpPr>
        <p:spPr>
          <a:xfrm flipV="1">
            <a:off x="6515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 userDrawn="1"/>
        </p:nvCxnSpPr>
        <p:spPr>
          <a:xfrm flipV="1">
            <a:off x="6591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 userDrawn="1"/>
        </p:nvCxnSpPr>
        <p:spPr>
          <a:xfrm flipV="1">
            <a:off x="6667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 userDrawn="1"/>
        </p:nvCxnSpPr>
        <p:spPr>
          <a:xfrm flipV="1">
            <a:off x="6743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 userDrawn="1"/>
        </p:nvCxnSpPr>
        <p:spPr>
          <a:xfrm flipV="1">
            <a:off x="6819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/>
          <p:nvPr userDrawn="1"/>
        </p:nvCxnSpPr>
        <p:spPr>
          <a:xfrm flipV="1">
            <a:off x="6896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 userDrawn="1"/>
        </p:nvCxnSpPr>
        <p:spPr>
          <a:xfrm flipV="1">
            <a:off x="6972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 userDrawn="1"/>
        </p:nvCxnSpPr>
        <p:spPr>
          <a:xfrm flipV="1">
            <a:off x="7048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 userDrawn="1"/>
        </p:nvCxnSpPr>
        <p:spPr>
          <a:xfrm flipV="1">
            <a:off x="7124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 userDrawn="1"/>
        </p:nvCxnSpPr>
        <p:spPr>
          <a:xfrm flipV="1">
            <a:off x="7200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 userDrawn="1"/>
        </p:nvCxnSpPr>
        <p:spPr>
          <a:xfrm flipV="1">
            <a:off x="7277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 userDrawn="1"/>
        </p:nvCxnSpPr>
        <p:spPr>
          <a:xfrm flipV="1">
            <a:off x="7353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 userDrawn="1"/>
        </p:nvCxnSpPr>
        <p:spPr>
          <a:xfrm flipV="1">
            <a:off x="7429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 userDrawn="1"/>
        </p:nvCxnSpPr>
        <p:spPr>
          <a:xfrm flipV="1">
            <a:off x="7505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 userDrawn="1"/>
        </p:nvCxnSpPr>
        <p:spPr>
          <a:xfrm flipV="1">
            <a:off x="7581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/>
          <p:nvPr userDrawn="1"/>
        </p:nvCxnSpPr>
        <p:spPr>
          <a:xfrm flipV="1">
            <a:off x="7658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 userDrawn="1"/>
        </p:nvCxnSpPr>
        <p:spPr>
          <a:xfrm flipV="1">
            <a:off x="7734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 userDrawn="1"/>
        </p:nvCxnSpPr>
        <p:spPr>
          <a:xfrm flipV="1">
            <a:off x="7810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 userDrawn="1"/>
        </p:nvCxnSpPr>
        <p:spPr>
          <a:xfrm flipV="1">
            <a:off x="7886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/>
          <p:nvPr userDrawn="1"/>
        </p:nvCxnSpPr>
        <p:spPr>
          <a:xfrm flipV="1">
            <a:off x="7962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 userDrawn="1"/>
        </p:nvCxnSpPr>
        <p:spPr>
          <a:xfrm flipV="1">
            <a:off x="8039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 userDrawn="1"/>
        </p:nvCxnSpPr>
        <p:spPr>
          <a:xfrm flipV="1">
            <a:off x="8115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 userDrawn="1"/>
        </p:nvCxnSpPr>
        <p:spPr>
          <a:xfrm flipV="1">
            <a:off x="8191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/>
          <p:nvPr userDrawn="1"/>
        </p:nvCxnSpPr>
        <p:spPr>
          <a:xfrm flipV="1">
            <a:off x="8267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 userDrawn="1"/>
        </p:nvCxnSpPr>
        <p:spPr>
          <a:xfrm flipV="1">
            <a:off x="8343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 userDrawn="1"/>
        </p:nvCxnSpPr>
        <p:spPr>
          <a:xfrm flipV="1">
            <a:off x="8420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 userDrawn="1"/>
        </p:nvCxnSpPr>
        <p:spPr>
          <a:xfrm flipV="1">
            <a:off x="8496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 userDrawn="1"/>
        </p:nvCxnSpPr>
        <p:spPr>
          <a:xfrm flipV="1">
            <a:off x="8572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 userDrawn="1"/>
        </p:nvCxnSpPr>
        <p:spPr>
          <a:xfrm flipV="1">
            <a:off x="8648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 userDrawn="1"/>
        </p:nvCxnSpPr>
        <p:spPr>
          <a:xfrm flipV="1">
            <a:off x="8724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 userDrawn="1"/>
        </p:nvCxnSpPr>
        <p:spPr>
          <a:xfrm flipV="1">
            <a:off x="8801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 userDrawn="1"/>
        </p:nvCxnSpPr>
        <p:spPr>
          <a:xfrm flipV="1">
            <a:off x="8877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 userDrawn="1"/>
        </p:nvCxnSpPr>
        <p:spPr>
          <a:xfrm flipV="1">
            <a:off x="8953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 userDrawn="1"/>
        </p:nvCxnSpPr>
        <p:spPr>
          <a:xfrm flipV="1">
            <a:off x="9029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 userDrawn="1"/>
        </p:nvCxnSpPr>
        <p:spPr>
          <a:xfrm flipV="1">
            <a:off x="9105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 userDrawn="1"/>
        </p:nvCxnSpPr>
        <p:spPr>
          <a:xfrm flipV="1">
            <a:off x="9182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 userDrawn="1"/>
        </p:nvCxnSpPr>
        <p:spPr>
          <a:xfrm flipV="1">
            <a:off x="9258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 userDrawn="1"/>
        </p:nvCxnSpPr>
        <p:spPr>
          <a:xfrm flipV="1">
            <a:off x="9334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 userDrawn="1"/>
        </p:nvCxnSpPr>
        <p:spPr>
          <a:xfrm flipV="1">
            <a:off x="9410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 userDrawn="1"/>
        </p:nvCxnSpPr>
        <p:spPr>
          <a:xfrm flipV="1">
            <a:off x="9486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 userDrawn="1"/>
        </p:nvCxnSpPr>
        <p:spPr>
          <a:xfrm flipV="1">
            <a:off x="9563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 userDrawn="1"/>
        </p:nvCxnSpPr>
        <p:spPr>
          <a:xfrm flipV="1">
            <a:off x="9639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 userDrawn="1"/>
        </p:nvCxnSpPr>
        <p:spPr>
          <a:xfrm flipV="1">
            <a:off x="9715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 userDrawn="1"/>
        </p:nvCxnSpPr>
        <p:spPr>
          <a:xfrm flipV="1">
            <a:off x="9791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 userDrawn="1"/>
        </p:nvCxnSpPr>
        <p:spPr>
          <a:xfrm flipV="1">
            <a:off x="9867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 userDrawn="1"/>
        </p:nvCxnSpPr>
        <p:spPr>
          <a:xfrm flipV="1">
            <a:off x="9944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 userDrawn="1"/>
        </p:nvCxnSpPr>
        <p:spPr>
          <a:xfrm flipV="1">
            <a:off x="10020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 userDrawn="1"/>
        </p:nvCxnSpPr>
        <p:spPr>
          <a:xfrm flipV="1">
            <a:off x="10096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 userDrawn="1"/>
        </p:nvCxnSpPr>
        <p:spPr>
          <a:xfrm flipV="1">
            <a:off x="10172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 userDrawn="1"/>
        </p:nvCxnSpPr>
        <p:spPr>
          <a:xfrm flipV="1">
            <a:off x="10248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 userDrawn="1"/>
        </p:nvCxnSpPr>
        <p:spPr>
          <a:xfrm flipV="1">
            <a:off x="10325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 userDrawn="1"/>
        </p:nvCxnSpPr>
        <p:spPr>
          <a:xfrm flipV="1">
            <a:off x="10401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 userDrawn="1"/>
        </p:nvCxnSpPr>
        <p:spPr>
          <a:xfrm flipV="1">
            <a:off x="10477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 userDrawn="1"/>
        </p:nvCxnSpPr>
        <p:spPr>
          <a:xfrm flipV="1">
            <a:off x="10553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 userDrawn="1"/>
        </p:nvCxnSpPr>
        <p:spPr>
          <a:xfrm flipV="1">
            <a:off x="10629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 userDrawn="1"/>
        </p:nvCxnSpPr>
        <p:spPr>
          <a:xfrm flipV="1">
            <a:off x="10706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 userDrawn="1"/>
        </p:nvCxnSpPr>
        <p:spPr>
          <a:xfrm flipV="1">
            <a:off x="10782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 userDrawn="1"/>
        </p:nvCxnSpPr>
        <p:spPr>
          <a:xfrm flipV="1">
            <a:off x="10858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 userDrawn="1"/>
        </p:nvCxnSpPr>
        <p:spPr>
          <a:xfrm flipV="1">
            <a:off x="10934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 userDrawn="1"/>
        </p:nvCxnSpPr>
        <p:spPr>
          <a:xfrm flipV="1">
            <a:off x="11010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 userDrawn="1"/>
        </p:nvCxnSpPr>
        <p:spPr>
          <a:xfrm flipV="1">
            <a:off x="110871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 userDrawn="1"/>
        </p:nvCxnSpPr>
        <p:spPr>
          <a:xfrm flipV="1">
            <a:off x="111633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 userDrawn="1"/>
        </p:nvCxnSpPr>
        <p:spPr>
          <a:xfrm flipV="1">
            <a:off x="112395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/>
          <p:nvPr userDrawn="1"/>
        </p:nvCxnSpPr>
        <p:spPr>
          <a:xfrm flipV="1">
            <a:off x="113157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 userDrawn="1"/>
        </p:nvCxnSpPr>
        <p:spPr>
          <a:xfrm flipV="1">
            <a:off x="11391900" y="381000"/>
            <a:ext cx="0" cy="609600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8" name="Group 377"/>
          <p:cNvGrpSpPr/>
          <p:nvPr userDrawn="1"/>
        </p:nvGrpSpPr>
        <p:grpSpPr>
          <a:xfrm>
            <a:off x="11468100" y="381000"/>
            <a:ext cx="304800" cy="6096000"/>
            <a:chOff x="12999720" y="609600"/>
            <a:chExt cx="365760" cy="7315200"/>
          </a:xfrm>
        </p:grpSpPr>
        <p:cxnSp>
          <p:nvCxnSpPr>
            <p:cNvPr id="379" name="Straight Connector 378"/>
            <p:cNvCxnSpPr/>
            <p:nvPr userDrawn="1"/>
          </p:nvCxnSpPr>
          <p:spPr>
            <a:xfrm flipV="1">
              <a:off x="12999720" y="6096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>
            <a:xfrm flipV="1">
              <a:off x="13091160" y="6096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>
            <a:xfrm flipV="1">
              <a:off x="13182600" y="6096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>
            <a:xfrm flipV="1">
              <a:off x="13274040" y="6096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>
            <a:xfrm flipV="1">
              <a:off x="13365480" y="6096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4" name="Straight Connector 383"/>
          <p:cNvCxnSpPr/>
          <p:nvPr userDrawn="1"/>
        </p:nvCxnSpPr>
        <p:spPr>
          <a:xfrm>
            <a:off x="381000" y="419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 userDrawn="1"/>
        </p:nvCxnSpPr>
        <p:spPr>
          <a:xfrm>
            <a:off x="381000" y="495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 userDrawn="1"/>
        </p:nvCxnSpPr>
        <p:spPr>
          <a:xfrm>
            <a:off x="381000" y="571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 userDrawn="1"/>
        </p:nvCxnSpPr>
        <p:spPr>
          <a:xfrm>
            <a:off x="381000" y="647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/>
          <p:nvPr userDrawn="1"/>
        </p:nvCxnSpPr>
        <p:spPr>
          <a:xfrm>
            <a:off x="381000" y="800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 userDrawn="1"/>
        </p:nvCxnSpPr>
        <p:spPr>
          <a:xfrm>
            <a:off x="381000" y="876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 userDrawn="1"/>
        </p:nvCxnSpPr>
        <p:spPr>
          <a:xfrm>
            <a:off x="381000" y="952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 userDrawn="1"/>
        </p:nvCxnSpPr>
        <p:spPr>
          <a:xfrm>
            <a:off x="381000" y="1028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 userDrawn="1"/>
        </p:nvCxnSpPr>
        <p:spPr>
          <a:xfrm>
            <a:off x="381000" y="723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 userDrawn="1"/>
        </p:nvCxnSpPr>
        <p:spPr>
          <a:xfrm>
            <a:off x="381000" y="1104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 userDrawn="1"/>
        </p:nvCxnSpPr>
        <p:spPr>
          <a:xfrm>
            <a:off x="381000" y="1181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 userDrawn="1"/>
        </p:nvCxnSpPr>
        <p:spPr>
          <a:xfrm>
            <a:off x="381000" y="1257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 userDrawn="1"/>
        </p:nvCxnSpPr>
        <p:spPr>
          <a:xfrm>
            <a:off x="381000" y="1333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 userDrawn="1"/>
        </p:nvCxnSpPr>
        <p:spPr>
          <a:xfrm>
            <a:off x="381000" y="1409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 userDrawn="1"/>
        </p:nvCxnSpPr>
        <p:spPr>
          <a:xfrm>
            <a:off x="381000" y="1562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 userDrawn="1"/>
        </p:nvCxnSpPr>
        <p:spPr>
          <a:xfrm>
            <a:off x="381000" y="1638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 userDrawn="1"/>
        </p:nvCxnSpPr>
        <p:spPr>
          <a:xfrm>
            <a:off x="381000" y="1790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 userDrawn="1"/>
        </p:nvCxnSpPr>
        <p:spPr>
          <a:xfrm>
            <a:off x="381000" y="1485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 userDrawn="1"/>
        </p:nvCxnSpPr>
        <p:spPr>
          <a:xfrm>
            <a:off x="381000" y="1866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 userDrawn="1"/>
        </p:nvCxnSpPr>
        <p:spPr>
          <a:xfrm>
            <a:off x="381000" y="1943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 userDrawn="1"/>
        </p:nvCxnSpPr>
        <p:spPr>
          <a:xfrm>
            <a:off x="381000" y="2019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 userDrawn="1"/>
        </p:nvCxnSpPr>
        <p:spPr>
          <a:xfrm>
            <a:off x="381000" y="2095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 userDrawn="1"/>
        </p:nvCxnSpPr>
        <p:spPr>
          <a:xfrm>
            <a:off x="381000" y="2171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 userDrawn="1"/>
        </p:nvCxnSpPr>
        <p:spPr>
          <a:xfrm>
            <a:off x="381000" y="2324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 userDrawn="1"/>
        </p:nvCxnSpPr>
        <p:spPr>
          <a:xfrm>
            <a:off x="381000" y="2400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 userDrawn="1"/>
        </p:nvCxnSpPr>
        <p:spPr>
          <a:xfrm>
            <a:off x="381000" y="2476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 userDrawn="1"/>
        </p:nvCxnSpPr>
        <p:spPr>
          <a:xfrm>
            <a:off x="381000" y="2552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 userDrawn="1"/>
        </p:nvCxnSpPr>
        <p:spPr>
          <a:xfrm>
            <a:off x="381000" y="2247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 userDrawn="1"/>
        </p:nvCxnSpPr>
        <p:spPr>
          <a:xfrm>
            <a:off x="381000" y="2628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 userDrawn="1"/>
        </p:nvCxnSpPr>
        <p:spPr>
          <a:xfrm>
            <a:off x="381000" y="2705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 userDrawn="1"/>
        </p:nvCxnSpPr>
        <p:spPr>
          <a:xfrm>
            <a:off x="381000" y="2781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 userDrawn="1"/>
        </p:nvCxnSpPr>
        <p:spPr>
          <a:xfrm>
            <a:off x="381000" y="2857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 userDrawn="1"/>
        </p:nvCxnSpPr>
        <p:spPr>
          <a:xfrm>
            <a:off x="381000" y="2933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 userDrawn="1"/>
        </p:nvCxnSpPr>
        <p:spPr>
          <a:xfrm>
            <a:off x="381000" y="3086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 userDrawn="1"/>
        </p:nvCxnSpPr>
        <p:spPr>
          <a:xfrm>
            <a:off x="381000" y="3162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 userDrawn="1"/>
        </p:nvCxnSpPr>
        <p:spPr>
          <a:xfrm>
            <a:off x="381000" y="3238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 userDrawn="1"/>
        </p:nvCxnSpPr>
        <p:spPr>
          <a:xfrm>
            <a:off x="381000" y="3314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 userDrawn="1"/>
        </p:nvCxnSpPr>
        <p:spPr>
          <a:xfrm>
            <a:off x="381000" y="3009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 userDrawn="1"/>
        </p:nvCxnSpPr>
        <p:spPr>
          <a:xfrm>
            <a:off x="381000" y="3390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 userDrawn="1"/>
        </p:nvCxnSpPr>
        <p:spPr>
          <a:xfrm>
            <a:off x="381000" y="3467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 userDrawn="1"/>
        </p:nvCxnSpPr>
        <p:spPr>
          <a:xfrm>
            <a:off x="381000" y="3543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 userDrawn="1"/>
        </p:nvCxnSpPr>
        <p:spPr>
          <a:xfrm>
            <a:off x="381000" y="3619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 userDrawn="1"/>
        </p:nvCxnSpPr>
        <p:spPr>
          <a:xfrm>
            <a:off x="381000" y="3695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 userDrawn="1"/>
        </p:nvCxnSpPr>
        <p:spPr>
          <a:xfrm>
            <a:off x="381000" y="3848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 userDrawn="1"/>
        </p:nvCxnSpPr>
        <p:spPr>
          <a:xfrm>
            <a:off x="381000" y="3924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 userDrawn="1"/>
        </p:nvCxnSpPr>
        <p:spPr>
          <a:xfrm>
            <a:off x="381000" y="4000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 userDrawn="1"/>
        </p:nvCxnSpPr>
        <p:spPr>
          <a:xfrm>
            <a:off x="381000" y="4076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 userDrawn="1"/>
        </p:nvCxnSpPr>
        <p:spPr>
          <a:xfrm>
            <a:off x="381000" y="3771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 userDrawn="1"/>
        </p:nvCxnSpPr>
        <p:spPr>
          <a:xfrm>
            <a:off x="381000" y="4152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/>
          <p:nvPr userDrawn="1"/>
        </p:nvCxnSpPr>
        <p:spPr>
          <a:xfrm>
            <a:off x="381000" y="4229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 userDrawn="1"/>
        </p:nvCxnSpPr>
        <p:spPr>
          <a:xfrm>
            <a:off x="381000" y="4305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 userDrawn="1"/>
        </p:nvCxnSpPr>
        <p:spPr>
          <a:xfrm>
            <a:off x="381000" y="4381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 userDrawn="1"/>
        </p:nvCxnSpPr>
        <p:spPr>
          <a:xfrm>
            <a:off x="381000" y="4457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 userDrawn="1"/>
        </p:nvCxnSpPr>
        <p:spPr>
          <a:xfrm>
            <a:off x="381000" y="4610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 userDrawn="1"/>
        </p:nvCxnSpPr>
        <p:spPr>
          <a:xfrm>
            <a:off x="381000" y="4686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 userDrawn="1"/>
        </p:nvCxnSpPr>
        <p:spPr>
          <a:xfrm>
            <a:off x="381000" y="4762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 userDrawn="1"/>
        </p:nvCxnSpPr>
        <p:spPr>
          <a:xfrm>
            <a:off x="381000" y="4838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 userDrawn="1"/>
        </p:nvCxnSpPr>
        <p:spPr>
          <a:xfrm>
            <a:off x="381000" y="4533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 userDrawn="1"/>
        </p:nvCxnSpPr>
        <p:spPr>
          <a:xfrm>
            <a:off x="381000" y="4914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 userDrawn="1"/>
        </p:nvCxnSpPr>
        <p:spPr>
          <a:xfrm>
            <a:off x="381000" y="4991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 userDrawn="1"/>
        </p:nvCxnSpPr>
        <p:spPr>
          <a:xfrm>
            <a:off x="381000" y="5067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 userDrawn="1"/>
        </p:nvCxnSpPr>
        <p:spPr>
          <a:xfrm>
            <a:off x="381000" y="5219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 userDrawn="1"/>
        </p:nvCxnSpPr>
        <p:spPr>
          <a:xfrm>
            <a:off x="381000" y="5372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/>
          <p:nvPr userDrawn="1"/>
        </p:nvCxnSpPr>
        <p:spPr>
          <a:xfrm>
            <a:off x="381000" y="5448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 userDrawn="1"/>
        </p:nvCxnSpPr>
        <p:spPr>
          <a:xfrm>
            <a:off x="381000" y="5524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 userDrawn="1"/>
        </p:nvCxnSpPr>
        <p:spPr>
          <a:xfrm>
            <a:off x="381000" y="5600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 userDrawn="1"/>
        </p:nvCxnSpPr>
        <p:spPr>
          <a:xfrm>
            <a:off x="381000" y="5295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 userDrawn="1"/>
        </p:nvCxnSpPr>
        <p:spPr>
          <a:xfrm>
            <a:off x="381000" y="5676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 userDrawn="1"/>
        </p:nvCxnSpPr>
        <p:spPr>
          <a:xfrm>
            <a:off x="381000" y="5753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 userDrawn="1"/>
        </p:nvCxnSpPr>
        <p:spPr>
          <a:xfrm>
            <a:off x="381000" y="5829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/>
          <p:nvPr userDrawn="1"/>
        </p:nvCxnSpPr>
        <p:spPr>
          <a:xfrm>
            <a:off x="381000" y="5905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/>
          <p:cNvCxnSpPr/>
          <p:nvPr userDrawn="1"/>
        </p:nvCxnSpPr>
        <p:spPr>
          <a:xfrm>
            <a:off x="381000" y="5981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/>
          <p:cNvCxnSpPr/>
          <p:nvPr userDrawn="1"/>
        </p:nvCxnSpPr>
        <p:spPr>
          <a:xfrm>
            <a:off x="381000" y="61341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/>
          <p:nvPr userDrawn="1"/>
        </p:nvCxnSpPr>
        <p:spPr>
          <a:xfrm>
            <a:off x="381000" y="62103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 userDrawn="1"/>
        </p:nvCxnSpPr>
        <p:spPr>
          <a:xfrm>
            <a:off x="381000" y="62865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 userDrawn="1"/>
        </p:nvCxnSpPr>
        <p:spPr>
          <a:xfrm>
            <a:off x="381000" y="63627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 userDrawn="1"/>
        </p:nvCxnSpPr>
        <p:spPr>
          <a:xfrm>
            <a:off x="381000" y="6057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 userDrawn="1"/>
        </p:nvCxnSpPr>
        <p:spPr>
          <a:xfrm>
            <a:off x="381000" y="6438900"/>
            <a:ext cx="11430000" cy="0"/>
          </a:xfrm>
          <a:prstGeom prst="line">
            <a:avLst/>
          </a:prstGeom>
          <a:ln w="3175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2" name="Slide Number Placeholder 2"/>
          <p:cNvSpPr txBox="1">
            <a:spLocks/>
          </p:cNvSpPr>
          <p:nvPr userDrawn="1"/>
        </p:nvSpPr>
        <p:spPr>
          <a:xfrm>
            <a:off x="381001" y="6578160"/>
            <a:ext cx="450091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932" b="0" i="0" dirty="0">
              <a:latin typeface="Arial Regular" charset="0"/>
            </a:endParaRPr>
          </a:p>
        </p:txBody>
      </p:sp>
      <p:sp>
        <p:nvSpPr>
          <p:cNvPr id="463" name="Rectangle 462"/>
          <p:cNvSpPr/>
          <p:nvPr userDrawn="1"/>
        </p:nvSpPr>
        <p:spPr>
          <a:xfrm>
            <a:off x="0" y="3339201"/>
            <a:ext cx="12192000" cy="179601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en-US" sz="1167" b="0" i="0" dirty="0">
              <a:solidFill>
                <a:schemeClr val="bg2"/>
              </a:solidFill>
              <a:latin typeface="Arial Regular" charset="0"/>
            </a:endParaRPr>
          </a:p>
        </p:txBody>
      </p:sp>
      <p:grpSp>
        <p:nvGrpSpPr>
          <p:cNvPr id="475" name="Group 474"/>
          <p:cNvGrpSpPr/>
          <p:nvPr userDrawn="1"/>
        </p:nvGrpSpPr>
        <p:grpSpPr>
          <a:xfrm>
            <a:off x="762001" y="6583047"/>
            <a:ext cx="2261125" cy="183809"/>
            <a:chOff x="914400" y="7899655"/>
            <a:chExt cx="2713350" cy="220571"/>
          </a:xfrm>
        </p:grpSpPr>
        <p:sp>
          <p:nvSpPr>
            <p:cNvPr id="476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477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27 October 2021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Data Science Elite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8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06F6A-857F-AE4D-BEE0-D8A863529B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8916"/>
            <a:ext cx="2667000" cy="698500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2819400"/>
          </a:xfrm>
        </p:spPr>
        <p:txBody>
          <a:bodyPr>
            <a:noAutofit/>
          </a:bodyPr>
          <a:lstStyle>
            <a:lvl1pPr>
              <a:defRPr sz="4500" b="1"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61" y="6286881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024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61" y="6286881"/>
            <a:ext cx="475811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4C585-04ED-6047-803A-A25EF5440C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8916"/>
            <a:ext cx="2667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231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B38D5D-8477-084F-A593-E06A44F966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2667000" cy="698500"/>
          </a:xfrm>
          <a:prstGeom prst="rect">
            <a:avLst/>
          </a:prstGeom>
        </p:spPr>
      </p:pic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60" y="6286881"/>
            <a:ext cx="475810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2727150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407377"/>
            <a:ext cx="5715000" cy="990600"/>
          </a:xfrm>
        </p:spPr>
        <p:txBody>
          <a:bodyPr>
            <a:noAutofit/>
          </a:bodyPr>
          <a:lstStyle>
            <a:lvl1pPr marL="0" indent="0">
              <a:tabLst/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61" y="6286881"/>
            <a:ext cx="475811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5AD9517-2046-4047-9D70-6DBD0075A8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8916"/>
            <a:ext cx="2667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347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407377"/>
            <a:ext cx="5715000" cy="990600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60" y="6286881"/>
            <a:ext cx="475810" cy="1921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C1C11-2C7F-F44D-AC55-EFD08DC0D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2667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2589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3" y="6354379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1526177"/>
            <a:ext cx="2438400" cy="4664045"/>
          </a:xfrm>
        </p:spPr>
        <p:txBody>
          <a:bodyPr/>
          <a:lstStyle>
            <a:lvl1pPr>
              <a:lnSpc>
                <a:spcPct val="90000"/>
              </a:lnSpc>
              <a:defRPr sz="32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EECA301-5E61-6B41-8CB9-5EC7AC364B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18" y="52904"/>
            <a:ext cx="2667000" cy="698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95974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5907A2-C4B0-884C-BF46-B6268AFB8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18" y="44269"/>
            <a:ext cx="2667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3" y="6355141"/>
            <a:ext cx="475810" cy="192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1526176"/>
            <a:ext cx="2438400" cy="4663440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4337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3" y="6355141"/>
            <a:ext cx="475810" cy="192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1526176"/>
            <a:ext cx="2438400" cy="4663440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201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543482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1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1" y="6583047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27 October 2021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Data Science Elite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70501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38112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5575" y="2918460"/>
            <a:ext cx="18846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594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02548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4136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21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1" y="6583047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27 October 2021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5700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498"/>
            <a:ext cx="5486400" cy="5524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21"/>
            <a:ext cx="471765" cy="190501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94233315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498"/>
            <a:ext cx="5486400" cy="5524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096000" y="1622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7000"/>
            <a:ext cx="956818" cy="381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762001" y="6583047"/>
            <a:ext cx="2261125" cy="183809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27 October 2021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Data Science Elite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69301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5803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1735"/>
            <a:ext cx="695452" cy="281940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7"/>
            <a:ext cx="2865872" cy="2533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1E7D1-F892-4F54-ACCB-873945D3A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5553" y="5920630"/>
            <a:ext cx="2426587" cy="6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58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5829491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1886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8773262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94981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32979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6135645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3533834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126218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9336654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50738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5496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806779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94647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539644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905719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174452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4802724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824558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6471749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81938600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096493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8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2081889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81489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6090324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567328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66112139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790764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20223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7063617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81144624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36920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55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84513401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86745670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49434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4982604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9772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7414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2918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6889731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346637169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4FF0-7E55-1542-80B5-EC6E33EB9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998560-6642-894F-BCCF-45E4FC6D4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ADAEB-190D-044F-843D-746D26A2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88CD9-0A05-4946-8EC7-3AE77080A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3ED8-CA15-7145-B5A5-DE0664D2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E886D-60E4-0C4D-B9B3-45DB305E6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712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fact, number, pic - Blue70_">
    <p:bg>
      <p:bgPr>
        <a:solidFill>
          <a:srgbClr val="C9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-2116"/>
            <a:ext cx="6096000" cy="6858000"/>
          </a:xfrm>
          <a:prstGeom prst="rect">
            <a:avLst/>
          </a:prstGeom>
          <a:solidFill>
            <a:srgbClr val="054ADA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377">
              <a:defRPr/>
            </a:pPr>
            <a:fld id="{3FD999D4-B456-9943-89B7-30D56181CE18}" type="slidenum">
              <a:rPr lang="en-US" smtClean="0">
                <a:solidFill>
                  <a:srgbClr val="000000"/>
                </a:solidFill>
              </a:rPr>
              <a:pPr defTabSz="914377"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400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2197136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1_Title and Content">
    <p:bg>
      <p:bgPr>
        <a:solidFill>
          <a:srgbClr val="0E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1"/>
            <a:ext cx="12192000" cy="5143500"/>
          </a:xfrm>
          <a:prstGeom prst="rect">
            <a:avLst/>
          </a:prstGeom>
          <a:solidFill>
            <a:srgbClr val="0E1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000" y="571501"/>
            <a:ext cx="10287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1714501"/>
            <a:ext cx="5524500" cy="4381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6096000" y="1714501"/>
            <a:ext cx="5715000" cy="4381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6118860"/>
            <a:ext cx="55626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8440659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6606107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6998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82011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55745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8189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22274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787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07413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5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16605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979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3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05598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284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25032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273977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81875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15116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5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8136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02731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46330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36139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39017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2"/>
          </a:xfrm>
          <a:solidFill>
            <a:srgbClr val="0530AD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45738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425950"/>
          </a:xfrm>
          <a:noFill/>
        </p:spPr>
        <p:txBody>
          <a:bodyPr lIns="384048" tIns="310896" rIns="384048" bIns="228600"/>
          <a:lstStyle>
            <a:lvl1pPr>
              <a:defRPr sz="63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457200" tIns="38404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544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04828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1912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2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2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2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2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71999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457200" tIns="384048" rIns="4572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167944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3070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94184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5230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7957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66927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534473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4347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5413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2"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2"/>
            <a:ext cx="8540991" cy="1746502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624312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6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23349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733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4799" y="6395488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3" cy="6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60365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4800" y="6411520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79498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4800" y="6431280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39001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4451051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05803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90718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BF62D7-2F49-FF4F-BCAB-A8CF721DC75C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50D84-EC07-014A-AA57-4A31E32F4E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9" name="Picture 8" descr="IBMZ_PrimaryGraphic_V1-copy">
            <a:extLst>
              <a:ext uri="{FF2B5EF4-FFF2-40B4-BE49-F238E27FC236}">
                <a16:creationId xmlns:a16="http://schemas.microsoft.com/office/drawing/2014/main" id="{D6F011C1-9D81-2D49-9ADD-80B6788CDF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1245" y="1207288"/>
            <a:ext cx="3201143" cy="3999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31014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849734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04705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6314043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25669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935547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0737014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90754999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3777035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475185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582993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555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2148761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4676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34270819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86923723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33063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05136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4047842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231082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11525460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0126563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54791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102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93607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4131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5769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71304827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40773150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53220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80867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566603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0092165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57596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443892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1357128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0982795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175647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21448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5381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1" y="502920"/>
            <a:ext cx="11818623" cy="541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3370" y="1412240"/>
            <a:ext cx="11818621" cy="5148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0123576"/>
      </p:ext>
    </p:extLst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10688320" cy="520192"/>
          </a:xfrm>
        </p:spPr>
        <p:txBody>
          <a:bodyPr/>
          <a:lstStyle>
            <a:lvl1pPr>
              <a:defRPr sz="3733" b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2593" y="6346384"/>
            <a:ext cx="477520" cy="27454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>
              <a:buClr>
                <a:srgbClr val="AEAEAE"/>
              </a:buClr>
            </a:pPr>
            <a:fld id="{E4DBDE34-E9B5-E04F-B662-69720E4BCB53}" type="slidenum">
              <a:rPr lang="en-US" smtClean="0">
                <a:solidFill>
                  <a:srgbClr val="5A5A5A"/>
                </a:solidFill>
              </a:rPr>
              <a:pPr>
                <a:buClr>
                  <a:srgbClr val="AEAEAE"/>
                </a:buClr>
              </a:pPr>
              <a:t>‹#›</a:t>
            </a:fld>
            <a:endParaRPr lang="en-US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546947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7000" y="6491338"/>
            <a:ext cx="1432509" cy="286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/>
              <a:t>IBM </a:t>
            </a:r>
            <a:r>
              <a:rPr sz="140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717319" y="6383320"/>
            <a:ext cx="190503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6394451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9" tIns="45719" rIns="45719" bIns="45719"/>
          <a:lstStyle/>
          <a:p>
            <a:endParaRPr sz="1351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1" y="254002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21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912296" y="6447987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fld id="{86CB4B4D-7CA3-9044-876B-883B54F8677D}" type="slidenum">
              <a:rPr lang="en-US" sz="1200" b="0" smtClean="0">
                <a:solidFill>
                  <a:schemeClr val="bg2"/>
                </a:solidFill>
              </a:rPr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8160326"/>
      </p:ext>
    </p:extLst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3212" y="6441552"/>
            <a:ext cx="533845" cy="365125"/>
          </a:xfrm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7132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665093"/>
      </p:ext>
    </p:extLst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1407"/>
            <a:ext cx="10972800" cy="4271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2286002"/>
            <a:ext cx="2489200" cy="38403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3302000" y="2286002"/>
            <a:ext cx="2489200" cy="384031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09408" y="6324686"/>
            <a:ext cx="7416864" cy="231039"/>
          </a:xfrm>
          <a:prstGeom prst="rect">
            <a:avLst/>
          </a:prstGeom>
        </p:spPr>
        <p:txBody>
          <a:bodyPr lIns="200976" tIns="100488" rIns="200976" bIns="100488"/>
          <a:lstStyle>
            <a:lvl1pPr>
              <a:defRPr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Group Name / DOC ID / Month XX, 2018 / © 2018 IBM Corporation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543122" y="6559577"/>
            <a:ext cx="514097" cy="150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9C22E-A5B3-7C40-B403-B50FBAD500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80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2177495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396178"/>
            <a:ext cx="11582400" cy="4699817"/>
          </a:xfrm>
        </p:spPr>
        <p:txBody>
          <a:bodyPr/>
          <a:lstStyle>
            <a:lvl1pPr marL="232828" indent="-232828">
              <a:spcBef>
                <a:spcPts val="1467"/>
              </a:spcBef>
              <a:spcAft>
                <a:spcPts val="0"/>
              </a:spcAft>
              <a:buFont typeface="Wingdings" pitchFamily="2" charset="2"/>
              <a:buChar char="§"/>
              <a:defRPr/>
            </a:lvl1pPr>
            <a:lvl2pPr marL="529153" indent="-222245">
              <a:spcBef>
                <a:spcPts val="667"/>
              </a:spcBef>
              <a:defRPr/>
            </a:lvl2pPr>
            <a:lvl3pPr marL="838179" indent="-222245">
              <a:spcBef>
                <a:spcPts val="667"/>
              </a:spcBef>
              <a:defRPr/>
            </a:lvl3pPr>
            <a:lvl4pPr marL="1071007" indent="-232828">
              <a:spcBef>
                <a:spcPts val="667"/>
              </a:spcBef>
              <a:defRPr/>
            </a:lvl4pPr>
            <a:lvl5pPr marL="1293252" indent="-222245">
              <a:spcBef>
                <a:spcPts val="6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208181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0AE69983-EFF2-F44A-A60F-1CD0C5C7FF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en-US"/>
              <a:t>Group Name / DOC ID / Month XX, 2018 / © 2018 IBM Corporation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2"/>
          </p:nvPr>
        </p:nvSpPr>
        <p:spPr>
          <a:xfrm>
            <a:off x="731837" y="6537326"/>
            <a:ext cx="1339851" cy="1841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25338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8918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51486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7196545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645904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348008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35790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115759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845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68381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701840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2338837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374306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2272400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246608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889965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942999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33662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2854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747494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4033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47857874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783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9827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225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54991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12093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414129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8899506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238705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2346375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81083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5813529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06395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306987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9057150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06477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84" y="593727"/>
            <a:ext cx="11394016" cy="43920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159935"/>
            <a:ext cx="11389784" cy="52091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4509696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64991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7469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48223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458854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20788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039530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02235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95359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00534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01664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2266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59444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41544586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87956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29058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773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110081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61871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98490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56737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395776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6671494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1810420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28586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5258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3151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11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116736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39657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52877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545803042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3906941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52030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531829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16071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2025362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38279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92618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370596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90761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804714698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3217573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266170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2542499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15527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57984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0765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898602835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531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732626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744263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4668120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5158842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5220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218066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5637821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125805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698653796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856955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29470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28815283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557555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260916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88722657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398943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749955240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371139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559224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45007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6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33024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">
                <a:srgbClr val="0F6DFF"/>
              </a:gs>
              <a:gs pos="100000">
                <a:prstClr val="white">
                  <a:alpha val="0"/>
                </a:prstClr>
              </a:gs>
            </a:gsLst>
            <a:lin ang="16200000" scaled="0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2668804"/>
            <a:ext cx="4775200" cy="652949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4800" y="3525521"/>
            <a:ext cx="5655733" cy="30012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8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254877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F6DFF"/>
              </a:gs>
              <a:gs pos="95000">
                <a:srgbClr val="7EDDD3"/>
              </a:gs>
            </a:gsLst>
            <a:lin ang="16200000" scaled="0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664292"/>
            <a:ext cx="4732867" cy="652949"/>
          </a:xfrm>
        </p:spPr>
        <p:txBody>
          <a:bodyPr anchor="b"/>
          <a:lstStyle>
            <a:lvl1pPr>
              <a:defRPr sz="37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4800" y="3532293"/>
            <a:ext cx="5655733" cy="30012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486400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05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894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282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486400" cy="544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881720"/>
            <a:ext cx="5486400" cy="4399025"/>
          </a:xfrm>
        </p:spPr>
        <p:txBody>
          <a:bodyPr/>
          <a:lstStyle>
            <a:lvl1pPr>
              <a:spcBef>
                <a:spcPts val="0"/>
              </a:spcBef>
              <a:defRPr sz="1867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/© 2018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4800" y="812800"/>
            <a:ext cx="5486400" cy="620184"/>
          </a:xfrm>
        </p:spPr>
        <p:txBody>
          <a:bodyPr/>
          <a:lstStyle/>
          <a:p>
            <a:pPr lvl="0"/>
            <a:r>
              <a:rPr lang="en-US" dirty="0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5162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793317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799" y="1457962"/>
            <a:ext cx="5644444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DOC ID / Month XX, 2017 / © 2017 IBM Corporation</a:t>
            </a:r>
          </a:p>
        </p:txBody>
      </p:sp>
      <p:pic>
        <p:nvPicPr>
          <p:cNvPr id="10" name="Picture 9">
            <a:hlinkClick r:id="" action="ppaction://noaction"/>
            <a:extLst>
              <a:ext uri="{FF2B5EF4-FFF2-40B4-BE49-F238E27FC236}">
                <a16:creationId xmlns:a16="http://schemas.microsoft.com/office/drawing/2014/main" id="{08DF82EC-B117-5047-BAC8-0D93BBE493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8200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rgbClr val="00168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© 2018 IBM Corporation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04800" y="304802"/>
            <a:ext cx="54864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AD9E5F20-704D-E647-A10E-418097434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9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3429000"/>
            <a:ext cx="3048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6096000" cy="3429000"/>
          </a:xfrm>
          <a:solidFill>
            <a:srgbClr val="000F5E"/>
          </a:solidFill>
        </p:spPr>
        <p:txBody>
          <a:bodyPr lIns="228600" tIns="192024" rIns="228600" bIns="228600"/>
          <a:lstStyle>
            <a:lvl1pPr>
              <a:defRPr sz="1867">
                <a:solidFill>
                  <a:srgbClr val="FFFFFF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DOC ID / Month XX, 2017 / © 2017 IBM Corporation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04800" y="304802"/>
            <a:ext cx="54864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B304BAE2-6D95-3641-96C5-E0E06A46B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6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2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54677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2" y="2"/>
            <a:ext cx="6096001" cy="3428999"/>
          </a:xfrm>
          <a:prstGeom prst="rect">
            <a:avLst/>
          </a:prstGeom>
          <a:solidFill>
            <a:srgbClr val="0066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304802"/>
            <a:ext cx="5486400" cy="400049"/>
          </a:xfrm>
        </p:spPr>
        <p:txBody>
          <a:bodyPr/>
          <a:lstStyle>
            <a:lvl1pPr>
              <a:defRPr sz="32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061157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096002" y="3429002"/>
            <a:ext cx="6096001" cy="3428999"/>
          </a:xfrm>
          <a:prstGeom prst="rect">
            <a:avLst/>
          </a:prstGeom>
          <a:solidFill>
            <a:srgbClr val="000F5E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4800" y="3733801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AAE5E8BC-13BC-494A-9819-8878D177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wo text boxes, two colored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2" y="2"/>
            <a:ext cx="6096001" cy="3428999"/>
          </a:xfrm>
          <a:prstGeom prst="rect">
            <a:avLst/>
          </a:prstGeom>
          <a:solidFill>
            <a:srgbClr val="0066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304802"/>
            <a:ext cx="5486400" cy="400049"/>
          </a:xfrm>
        </p:spPr>
        <p:txBody>
          <a:bodyPr/>
          <a:lstStyle>
            <a:lvl1pPr>
              <a:defRPr sz="3200">
                <a:solidFill>
                  <a:srgbClr val="000000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0" y="448802"/>
            <a:ext cx="5486400" cy="230419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096002" y="3429002"/>
            <a:ext cx="6096001" cy="3428999"/>
          </a:xfrm>
          <a:prstGeom prst="rect">
            <a:avLst/>
          </a:prstGeom>
          <a:solidFill>
            <a:srgbClr val="000F5E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400800" y="3879512"/>
            <a:ext cx="5486400" cy="2018109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47C118DA-B7D9-7C43-AA35-65B47FD79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0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304802"/>
            <a:ext cx="5486400" cy="400049"/>
          </a:xfrm>
        </p:spPr>
        <p:txBody>
          <a:bodyPr/>
          <a:lstStyle>
            <a:lvl1pPr>
              <a:defRPr sz="32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061157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6096002" y="2"/>
            <a:ext cx="6096001" cy="6857999"/>
          </a:xfrm>
          <a:prstGeom prst="rect">
            <a:avLst/>
          </a:prstGeom>
          <a:solidFill>
            <a:srgbClr val="000F5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4800" y="3733801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CDE4D4D9-3B7C-144C-B132-866A9366FC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1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6096002" y="2"/>
            <a:ext cx="6096001" cy="6857999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304802"/>
            <a:ext cx="5486400" cy="400049"/>
          </a:xfrm>
        </p:spPr>
        <p:txBody>
          <a:bodyPr/>
          <a:lstStyle>
            <a:lvl1pPr>
              <a:defRPr sz="32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061157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4800" y="3733801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6096000" y="0"/>
            <a:ext cx="6245245" cy="6858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5" name="Picture 14">
            <a:hlinkClick r:id="" action="ppaction://noaction"/>
            <a:extLst>
              <a:ext uri="{FF2B5EF4-FFF2-40B4-BE49-F238E27FC236}">
                <a16:creationId xmlns:a16="http://schemas.microsoft.com/office/drawing/2014/main" id="{9CB01794-7CC3-804C-92D8-DAF0724C8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400800" y="304802"/>
            <a:ext cx="5486400" cy="400049"/>
          </a:xfrm>
        </p:spPr>
        <p:txBody>
          <a:bodyPr/>
          <a:lstStyle>
            <a:lvl1pPr>
              <a:defRPr sz="32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0" y="1061157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" y="2"/>
            <a:ext cx="6096001" cy="6857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400800" y="3733801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16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" y="2"/>
            <a:ext cx="6096001" cy="6857999"/>
          </a:xfrm>
          <a:prstGeom prst="rect">
            <a:avLst/>
          </a:prstGeom>
          <a:solidFill>
            <a:srgbClr val="000F5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304802"/>
            <a:ext cx="5486400" cy="400049"/>
          </a:xfrm>
        </p:spPr>
        <p:txBody>
          <a:bodyPr/>
          <a:lstStyle>
            <a:lvl1pPr>
              <a:defRPr sz="32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061157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04800" y="3733801"/>
            <a:ext cx="5486400" cy="2367843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51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rgbClr val="000F5E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rgbClr val="0064FF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>
            <a:hlinkClick r:id="" action="ppaction://noaction"/>
            <a:extLst>
              <a:ext uri="{FF2B5EF4-FFF2-40B4-BE49-F238E27FC236}">
                <a16:creationId xmlns:a16="http://schemas.microsoft.com/office/drawing/2014/main" id="{4F252098-ACFF-CF41-8F29-7A0FD53BDA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2" y="304802"/>
            <a:ext cx="5757335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73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2" y="304802"/>
            <a:ext cx="5757335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9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2" y="304802"/>
            <a:ext cx="5757335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3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80322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rgbClr val="0000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526747"/>
            <a:ext cx="2743200" cy="182880"/>
          </a:xfrm>
        </p:spPr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2" y="304802"/>
            <a:ext cx="6096001" cy="1151468"/>
          </a:xfrm>
          <a:solidFill>
            <a:schemeClr val="tx1"/>
          </a:solidFill>
        </p:spPr>
        <p:txBody>
          <a:bodyPr lIns="0" tIns="0" rIns="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hlinkClick r:id="" action="ppaction://noaction"/>
            <a:extLst>
              <a:ext uri="{FF2B5EF4-FFF2-40B4-BE49-F238E27FC236}">
                <a16:creationId xmlns:a16="http://schemas.microsoft.com/office/drawing/2014/main" id="{1C5E55B7-B081-0745-BE92-4EE926BA71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25952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048000" y="3432049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096000" y="3429000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9144000" y="3429000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04800" y="1004007"/>
            <a:ext cx="54864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52674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90000"/>
              </a:lnSpc>
              <a:defRPr sz="800" kern="200" spc="-53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52FE8270-D7F6-6C4A-A520-A339ACC747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1" cy="1392297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35099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048000" y="3441196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096000" y="3438147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9144000" y="3438147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82FEA251-893D-5243-B08B-D25B3D54AE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2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3" y="3429000"/>
            <a:ext cx="6095996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0"/>
            <a:ext cx="6096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6001" cy="1392297"/>
          </a:xfrm>
          <a:noFill/>
        </p:spPr>
        <p:txBody>
          <a:bodyPr lIns="228600" tIns="15544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1EA35B42-A4E0-8C49-9FC3-D76D6E1D9A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25952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3048000" y="3432049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096000" y="3429000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9144000" y="3429000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52674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90000"/>
              </a:lnSpc>
              <a:defRPr sz="800" kern="200" spc="-53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hlinkClick r:id="" action="ppaction://noaction"/>
            <a:extLst>
              <a:ext uri="{FF2B5EF4-FFF2-40B4-BE49-F238E27FC236}">
                <a16:creationId xmlns:a16="http://schemas.microsoft.com/office/drawing/2014/main" id="{E6970D21-AFCD-0A4E-84D8-67760B45D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6000" y="1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144000" y="1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096000" y="3429000"/>
            <a:ext cx="3048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9144000" y="3429000"/>
            <a:ext cx="3048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04800" y="1004007"/>
            <a:ext cx="54864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A22C3559-CDFA-844D-AD92-8BABF48DD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oxe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6000" y="3"/>
            <a:ext cx="3048000" cy="2277877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144000" y="3"/>
            <a:ext cx="3048000" cy="2277877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304800" y="1004007"/>
            <a:ext cx="54864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096000" y="2277880"/>
            <a:ext cx="3048000" cy="2277877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9144000" y="2277880"/>
            <a:ext cx="3048000" cy="2277877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6096000" y="4582996"/>
            <a:ext cx="6096000" cy="2277877"/>
          </a:xfrm>
          <a:solidFill>
            <a:srgbClr val="494949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600">
                <a:latin typeface="IBM Plex Sans Light"/>
                <a:cs typeface="IBM Plex Sans Light"/>
              </a:defRPr>
            </a:lvl2pPr>
            <a:lvl3pPr marL="158743" indent="-158743">
              <a:defRPr sz="1600">
                <a:latin typeface="IBM Plex Sans Light"/>
                <a:cs typeface="IBM Plex Sans Light"/>
              </a:defRPr>
            </a:lvl3pPr>
            <a:lvl4pPr>
              <a:defRPr sz="1600">
                <a:latin typeface="IBM Plex Sans Light"/>
                <a:cs typeface="IBM Plex Sans Light"/>
              </a:defRPr>
            </a:lvl4pPr>
            <a:lvl5pPr>
              <a:defRPr sz="16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>
            <a:hlinkClick r:id="" action="ppaction://noaction"/>
            <a:extLst>
              <a:ext uri="{FF2B5EF4-FFF2-40B4-BE49-F238E27FC236}">
                <a16:creationId xmlns:a16="http://schemas.microsoft.com/office/drawing/2014/main" id="{019F1B60-07B0-9145-A610-CB145470D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4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2483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hlinkClick r:id="" action="ppaction://noaction"/>
            <a:extLst>
              <a:ext uri="{FF2B5EF4-FFF2-40B4-BE49-F238E27FC236}">
                <a16:creationId xmlns:a16="http://schemas.microsoft.com/office/drawing/2014/main" id="{7CA675F3-12B9-E540-8B45-A9F043C87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>
                <a:latin typeface="IBM Plex Sans SemiBold"/>
                <a:cs typeface="IBM Plex Sans Semi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1867">
                <a:latin typeface="IBM Plex Sans SemiBold"/>
                <a:cs typeface="IBM Plex Sans SemiBold"/>
              </a:defRPr>
            </a:lvl1pPr>
            <a:lvl2pPr>
              <a:defRPr sz="1333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>
                <a:latin typeface="IBM Plex Sans SemiBold"/>
                <a:cs typeface="IBM Plex Sans SemiBold"/>
              </a:defRPr>
            </a:lvl1pPr>
            <a:lvl2pPr marL="228589" indent="-228589">
              <a:buFont typeface="Arial"/>
              <a:buChar char="•"/>
              <a:defRPr sz="1333"/>
            </a:lvl2pPr>
            <a:lvl3pPr marL="461411" indent="-162976">
              <a:buFont typeface="Arial"/>
              <a:buChar char="•"/>
              <a:defRPr sz="1333"/>
            </a:lvl3pPr>
            <a:lvl4pPr marL="833926" indent="-224356">
              <a:buFont typeface="Arial"/>
              <a:buChar char="•"/>
              <a:defRPr sz="1333"/>
            </a:lvl4pPr>
            <a:lvl5pPr marL="1070980" indent="-230706">
              <a:buFont typeface="Arial"/>
              <a:buChar char="•"/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>
                <a:latin typeface="IBM Plex Sans SemiBold"/>
                <a:cs typeface="IBM Plex Sans SemiBold"/>
              </a:defRPr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974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2483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236956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FFFFFF"/>
                </a:solidFill>
              </a:rPr>
              <a:t>IBM </a:t>
            </a:r>
            <a:r>
              <a:rPr lang="en-US" sz="800" dirty="0">
                <a:solidFill>
                  <a:srgbClr val="FFFFFF"/>
                </a:solidFill>
                <a:cs typeface="IBM Plex Sans"/>
              </a:rPr>
              <a:t>Cloud</a:t>
            </a:r>
            <a:r>
              <a:rPr lang="en-US" sz="800" dirty="0">
                <a:solidFill>
                  <a:srgbClr val="FFFFFF"/>
                </a:solidFill>
              </a:rPr>
              <a:t>/©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944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2483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>
                <a:latin typeface="IBM Plex Sans SemiBold"/>
                <a:cs typeface="IBM Plex Sans SemiBold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>
                <a:latin typeface="IBM Plex Sans SemiBold"/>
                <a:cs typeface="IBM Plex Sans SemiBold"/>
              </a:defRPr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6757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46036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5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46036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-7969"/>
            <a:ext cx="3054096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3045968" y="1707446"/>
            <a:ext cx="3054096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091936" y="3406921"/>
            <a:ext cx="3054096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37904" y="5122335"/>
            <a:ext cx="3054096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07446"/>
            <a:ext cx="3054096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045968" y="3406921"/>
            <a:ext cx="3054096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091936" y="5122335"/>
            <a:ext cx="3054096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3406921"/>
            <a:ext cx="3054096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045968" y="5122335"/>
            <a:ext cx="3054096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5122335"/>
            <a:ext cx="3054096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45968" y="-7969"/>
            <a:ext cx="3054096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6091936" y="1707446"/>
            <a:ext cx="3054096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9137904" y="3406921"/>
            <a:ext cx="3054096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6091936" y="-7969"/>
            <a:ext cx="3054096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9137904" y="1707446"/>
            <a:ext cx="3054096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9137904" y="-7969"/>
            <a:ext cx="3054096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4" name="Picture 23">
            <a:hlinkClick r:id="" action="ppaction://noaction"/>
            <a:extLst>
              <a:ext uri="{FF2B5EF4-FFF2-40B4-BE49-F238E27FC236}">
                <a16:creationId xmlns:a16="http://schemas.microsoft.com/office/drawing/2014/main" id="{69DD4EB8-C670-4545-A1D2-ADE3BDE00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1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526747"/>
            <a:ext cx="8534400" cy="182880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1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96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hite slide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21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702483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55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702483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6664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165014"/>
            <a:ext cx="5486400" cy="4971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54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5491662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>
            <a:spLocks noGrp="1"/>
          </p:cNvSpPr>
          <p:nvPr>
            <p:ph type="body" idx="1"/>
          </p:nvPr>
        </p:nvSpPr>
        <p:spPr>
          <a:xfrm>
            <a:off x="1643533" y="2400302"/>
            <a:ext cx="4000947" cy="4457700"/>
          </a:xfrm>
          <a:prstGeom prst="rect">
            <a:avLst/>
          </a:prstGeom>
        </p:spPr>
        <p:txBody>
          <a:bodyPr lIns="45718" tIns="45718" rIns="45718" bIns="45718">
            <a:normAutofit/>
          </a:bodyPr>
          <a:lstStyle>
            <a:lvl1pPr marL="195374" indent="-195374" defTabSz="412730">
              <a:lnSpc>
                <a:spcPct val="120000"/>
              </a:lnSpc>
              <a:spcBef>
                <a:spcPts val="2600"/>
              </a:spcBef>
              <a:defRPr sz="1600">
                <a:solidFill>
                  <a:srgbClr val="152835"/>
                </a:solidFill>
                <a:latin typeface="IBM Plex Sans"/>
                <a:ea typeface="IBM Plex Sans"/>
                <a:cs typeface="IBM Plex Sans"/>
                <a:sym typeface="Helvetica Light"/>
              </a:defRPr>
            </a:lvl1pPr>
            <a:lvl2pPr marL="512858" indent="-195374" defTabSz="412730">
              <a:lnSpc>
                <a:spcPct val="120000"/>
              </a:lnSpc>
              <a:spcBef>
                <a:spcPts val="2600"/>
              </a:spcBef>
              <a:buSzPct val="75000"/>
              <a:buChar char="•"/>
              <a:defRPr sz="1600">
                <a:solidFill>
                  <a:srgbClr val="152835"/>
                </a:solidFill>
                <a:latin typeface="IBM Plex Sans"/>
                <a:ea typeface="IBM Plex Sans"/>
                <a:cs typeface="IBM Plex Sans"/>
                <a:sym typeface="Helvetica Light"/>
              </a:defRPr>
            </a:lvl2pPr>
            <a:lvl3pPr marL="830342" indent="-195374" defTabSz="412730">
              <a:lnSpc>
                <a:spcPct val="120000"/>
              </a:lnSpc>
              <a:spcBef>
                <a:spcPts val="2600"/>
              </a:spcBef>
              <a:buSzPct val="75000"/>
              <a:defRPr sz="1600">
                <a:solidFill>
                  <a:srgbClr val="152835"/>
                </a:solidFill>
                <a:latin typeface="IBM Plex Sans"/>
                <a:ea typeface="IBM Plex Sans"/>
                <a:cs typeface="IBM Plex Sans"/>
                <a:sym typeface="Helvetica Light"/>
              </a:defRPr>
            </a:lvl3pPr>
            <a:lvl4pPr marL="1147826" indent="-195374" defTabSz="412730">
              <a:lnSpc>
                <a:spcPct val="120000"/>
              </a:lnSpc>
              <a:spcBef>
                <a:spcPts val="2600"/>
              </a:spcBef>
              <a:buSzPct val="75000"/>
              <a:buChar char="•"/>
              <a:defRPr sz="1600">
                <a:solidFill>
                  <a:srgbClr val="152835"/>
                </a:solidFill>
                <a:latin typeface="IBM Plex Sans"/>
                <a:ea typeface="IBM Plex Sans"/>
                <a:cs typeface="IBM Plex Sans"/>
                <a:sym typeface="Helvetica Light"/>
              </a:defRPr>
            </a:lvl4pPr>
            <a:lvl5pPr marL="1465310" indent="-195374" defTabSz="412730">
              <a:lnSpc>
                <a:spcPct val="120000"/>
              </a:lnSpc>
              <a:spcBef>
                <a:spcPts val="2600"/>
              </a:spcBef>
              <a:buSzPct val="75000"/>
              <a:buChar char="•"/>
              <a:defRPr sz="1600">
                <a:solidFill>
                  <a:srgbClr val="152835"/>
                </a:solidFill>
                <a:latin typeface="IBM Plex Sans"/>
                <a:ea typeface="IBM Plex Sans"/>
                <a:cs typeface="IBM Plex San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152835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152835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152835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152835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600" dirty="0">
                <a:solidFill>
                  <a:srgbClr val="152835"/>
                </a:solidFill>
              </a:rPr>
              <a:t>Body Level Five</a:t>
            </a:r>
          </a:p>
        </p:txBody>
      </p:sp>
      <p:sp>
        <p:nvSpPr>
          <p:cNvPr id="1248" name="Shape 1248"/>
          <p:cNvSpPr/>
          <p:nvPr/>
        </p:nvSpPr>
        <p:spPr>
          <a:xfrm>
            <a:off x="590902" y="528762"/>
            <a:ext cx="4028347" cy="50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2438400">
              <a:lnSpc>
                <a:spcPct val="90000"/>
              </a:lnSpc>
              <a:defRPr sz="6600">
                <a:solidFill>
                  <a:srgbClr val="325C80"/>
                </a:solidFill>
                <a:latin typeface="HelvNeue Medium for IBM"/>
                <a:ea typeface="HelvNeue Medium for IBM"/>
                <a:cs typeface="HelvNeue Medium for IBM"/>
                <a:sym typeface="HelvNeue Medium for IBM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3300">
                <a:latin typeface="IBM Plex Sans"/>
                <a:ea typeface="IBM Plex Sans"/>
                <a:cs typeface="IBM Plex Sans"/>
              </a:rPr>
              <a:t>Slide Title Goes Here</a:t>
            </a:r>
          </a:p>
        </p:txBody>
      </p:sp>
      <p:sp>
        <p:nvSpPr>
          <p:cNvPr id="1249" name="Shape 1249"/>
          <p:cNvSpPr/>
          <p:nvPr/>
        </p:nvSpPr>
        <p:spPr>
          <a:xfrm>
            <a:off x="-2" y="-118532"/>
            <a:ext cx="12192003" cy="1681391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defTabSz="121914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FFFFFF"/>
              </a:solidFill>
              <a:ea typeface="IBM Plex Sans"/>
              <a:cs typeface="IBM Plex Sans"/>
              <a:sym typeface="Helvetica Light"/>
            </a:endParaRPr>
          </a:p>
        </p:txBody>
      </p:sp>
      <p:sp>
        <p:nvSpPr>
          <p:cNvPr id="1250" name="Shape 1250"/>
          <p:cNvSpPr/>
          <p:nvPr/>
        </p:nvSpPr>
        <p:spPr>
          <a:xfrm>
            <a:off x="727807" y="1058653"/>
            <a:ext cx="451679" cy="1"/>
          </a:xfrm>
          <a:prstGeom prst="line">
            <a:avLst/>
          </a:prstGeom>
          <a:ln w="76200">
            <a:solidFill>
              <a:srgbClr val="5EA2F0"/>
            </a:solidFill>
            <a:miter lim="400000"/>
          </a:ln>
        </p:spPr>
        <p:txBody>
          <a:bodyPr lIns="0" tIns="0" rIns="0" bIns="0"/>
          <a:lstStyle/>
          <a:p>
            <a:pPr defTabSz="228589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sz="600">
              <a:solidFill>
                <a:srgbClr val="000000"/>
              </a:solidFill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0903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1"/>
            <a:ext cx="11345333" cy="1500155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52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1543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7691" y="1185335"/>
            <a:ext cx="9493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1200" kern="0" spc="-31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5424" y="1498602"/>
            <a:ext cx="11345333" cy="149989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746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51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1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463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94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8842086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2049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43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49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34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5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64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0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10451563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2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63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7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460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05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116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0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6195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418351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6075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42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5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167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298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52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02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49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413187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6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6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753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516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027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48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978328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4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2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93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81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142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9567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9317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8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4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66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279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1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7133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988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53073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3694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0077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6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1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5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913" y="5428437"/>
            <a:ext cx="1082297" cy="100894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71968"/>
            <a:ext cx="11582400" cy="5063067"/>
          </a:xfrm>
        </p:spPr>
        <p:txBody>
          <a:bodyPr/>
          <a:lstStyle>
            <a:lvl1pPr>
              <a:defRPr sz="8800"/>
            </a:lvl1pPr>
            <a:lvl2pPr marL="230712" marR="0" indent="-230712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lvl2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9547797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1975" y="733130"/>
            <a:ext cx="7410027" cy="61248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301399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44154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91" name="Picture 9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449" y="5838081"/>
            <a:ext cx="755521" cy="70431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151576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380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680" y="5851428"/>
            <a:ext cx="755521" cy="7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83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2918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r>
              <a:rPr lang="en-US">
                <a:solidFill>
                  <a:srgbClr val="FFFFFF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3573922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53609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83521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3320741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0679140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626390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65391012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746509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20028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494920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852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5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1363700314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30618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42996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787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96097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605826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39992011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15503585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15067146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079943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50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09600" y="6325099"/>
            <a:ext cx="7416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154">
              <a:defRPr/>
            </a:pPr>
            <a:r>
              <a:rPr lang="en-US" sz="2400">
                <a:solidFill>
                  <a:srgbClr val="004266"/>
                </a:solidFill>
                <a:latin typeface="Arial"/>
                <a:ea typeface=""/>
                <a:cs typeface=""/>
              </a:rPr>
              <a:t>Group Name / DOC ID / Month XX, 2018 / © 2018 IBM Corporation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25099"/>
            <a:ext cx="2844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154">
              <a:defRPr/>
            </a:pPr>
            <a:fld id="{B8B98973-C1FC-914A-BE79-1FB22C8F6BD2}" type="slidenum">
              <a:rPr lang="en-US" sz="2400" smtClean="0">
                <a:solidFill>
                  <a:srgbClr val="004266"/>
                </a:solidFill>
                <a:latin typeface="Arial"/>
                <a:ea typeface=""/>
                <a:cs typeface=""/>
              </a:rPr>
              <a:pPr defTabSz="1219154">
                <a:defRPr/>
              </a:pPr>
              <a:t>‹#›</a:t>
            </a:fld>
            <a:endParaRPr lang="en-US" sz="2400">
              <a:solidFill>
                <a:srgbClr val="004266"/>
              </a:solidFill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22756880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49206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15728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62686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63337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20534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54157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44754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6903344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151962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578470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11561" r="5638" b="7525"/>
          <a:stretch/>
        </p:blipFill>
        <p:spPr>
          <a:xfrm>
            <a:off x="0" y="1966849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02704069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8651814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985786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071230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5299" y="2948528"/>
            <a:ext cx="3921403" cy="488504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 userDrawn="1"/>
        </p:nvSpPr>
        <p:spPr>
          <a:xfrm>
            <a:off x="3352800" y="3192780"/>
            <a:ext cx="5486400" cy="10871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br>
              <a:rPr lang="en-US" sz="1867" dirty="0"/>
            </a:br>
            <a:br>
              <a:rPr lang="en-US" sz="1867" dirty="0"/>
            </a:br>
            <a:r>
              <a:rPr lang="en-US" sz="1867" dirty="0">
                <a:solidFill>
                  <a:schemeClr val="bg2"/>
                </a:solidFill>
              </a:rPr>
              <a:t>Get started today </a:t>
            </a:r>
            <a:r>
              <a:rPr lang="en-US" sz="1867" dirty="0" err="1">
                <a:solidFill>
                  <a:srgbClr val="054ADA"/>
                </a:solidFill>
                <a:hlinkClick r:id="rId3"/>
              </a:rPr>
              <a:t>www.</a:t>
            </a:r>
            <a:r>
              <a:rPr lang="en-US" sz="1867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ibm.com</a:t>
            </a:r>
            <a:r>
              <a:rPr lang="en-US" sz="1867" dirty="0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/</a:t>
            </a:r>
            <a:r>
              <a:rPr lang="en-US" sz="1867" dirty="0" err="1">
                <a:solidFill>
                  <a:srgbClr val="054ADA"/>
                </a:solidFill>
                <a:ea typeface="IBM Plex Sans Regular" charset="0"/>
                <a:cs typeface="IBM Plex Sans Regular" charset="0"/>
                <a:hlinkClick r:id="rId3"/>
              </a:rPr>
              <a:t>watson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7359459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497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3101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61781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2367355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202828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995576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713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" t="4747" r="15483" b="22190"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3631752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3311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976739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975817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6107474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580317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480831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7150782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609980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896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49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64016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97361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2351873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005333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2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08121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35500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886777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92714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872622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862738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89604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50453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773282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79556571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30572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655427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2389309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37774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5332022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18681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28E5EC1A-D010-4F9A-889E-05E0DAB9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848" r="21698" b="21289"/>
          <a:stretch/>
        </p:blipFill>
        <p:spPr>
          <a:xfrm>
            <a:off x="4279175" y="-1"/>
            <a:ext cx="7912825" cy="6858001"/>
          </a:xfrm>
          <a:prstGeom prst="rect">
            <a:avLst/>
          </a:prstGeom>
        </p:spPr>
      </p:pic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6"/>
            <a:ext cx="5152880" cy="521223"/>
          </a:xfrm>
          <a:ln>
            <a:noFill/>
          </a:ln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467" baseline="0">
                <a:ln>
                  <a:noFill/>
                </a:ln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587" y="6190951"/>
            <a:ext cx="845312" cy="3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78683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95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90414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65342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7553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509221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7856992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28463301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99755264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591490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031232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83205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609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72581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63871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61362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01017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66772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9184495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49822736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95099971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6157378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334017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2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36529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58110686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723613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09230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91963979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88209119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96978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54335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14857"/>
      </p:ext>
    </p:extLst>
  </p:cSld>
  <p:clrMapOvr>
    <a:masterClrMapping/>
  </p:clrMapOvr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39610625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6863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981508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9801733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2219601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640384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627901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1257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Text"/>
          <p:cNvSpPr txBox="1"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45182" algn="r"/>
              </a:tabLst>
              <a:defRPr sz="1465"/>
            </a:lvl1pPr>
            <a:lvl2pPr marL="181082" indent="-181082">
              <a:spcBef>
                <a:spcPts val="0"/>
              </a:spcBef>
              <a:tabLst>
                <a:tab pos="5345182" algn="r"/>
              </a:tabLst>
              <a:defRPr sz="1465"/>
            </a:lvl2pPr>
            <a:lvl3pPr marL="479209" indent="-181082">
              <a:spcBef>
                <a:spcPts val="0"/>
              </a:spcBef>
              <a:tabLst>
                <a:tab pos="5345182" algn="r"/>
              </a:tabLst>
              <a:defRPr sz="1465"/>
            </a:lvl3pPr>
            <a:lvl4pPr marL="785043" indent="-176100">
              <a:spcBef>
                <a:spcPts val="0"/>
              </a:spcBef>
              <a:tabLst>
                <a:tab pos="5345182" algn="r"/>
              </a:tabLst>
              <a:defRPr sz="1465"/>
            </a:lvl4pPr>
            <a:lvl5pPr marL="1020494" indent="-181081">
              <a:spcBef>
                <a:spcPts val="0"/>
              </a:spcBef>
              <a:tabLst>
                <a:tab pos="5345182" algn="r"/>
              </a:tabLst>
              <a:defRPr sz="1465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56758"/>
      </p:ext>
    </p:extLst>
  </p:cSld>
  <p:clrMapOvr>
    <a:masterClrMapping/>
  </p:clrMapOvr>
  <p:transition spd="med"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7165"/>
            <a:ext cx="11207704" cy="4649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E32B5-7E66-7340-ADFE-1162599906BC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995040"/>
            <a:ext cx="11207704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4732" y="6371624"/>
            <a:ext cx="417175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chemeClr val="tx1"/>
                </a:solidFill>
                <a:latin typeface="IBM Plex Sans"/>
                <a:cs typeface="IBM Plex Sans"/>
              </a:rPr>
              <a:t>IBM Data and AI Digital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09600" y="995040"/>
            <a:ext cx="11207704" cy="0"/>
          </a:xfrm>
          <a:prstGeom prst="line">
            <a:avLst/>
          </a:prstGeom>
          <a:ln w="635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11076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955390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7162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2190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484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7526122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87419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754302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56132564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14469692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7631565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142567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61139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25068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10116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333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784928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42729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14889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1427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860330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56052056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42255647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88859063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5171394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91429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816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02792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317318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4180206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67739842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27259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3583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50402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66267304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426040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30960355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716608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778193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950248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4719249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3904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DDF815-B4BB-4ACD-AFD2-BCCA40EAD6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 dirty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73386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7" y="733430"/>
            <a:ext cx="5283200" cy="384721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067169545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2E527B-3727-4434-9758-E2DAD2DA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-5788"/>
            <a:ext cx="9144000" cy="68706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F27BAF-381C-4206-99E1-A68B0D109816}"/>
              </a:ext>
            </a:extLst>
          </p:cNvPr>
          <p:cNvSpPr/>
          <p:nvPr userDrawn="1"/>
        </p:nvSpPr>
        <p:spPr>
          <a:xfrm>
            <a:off x="3048000" y="3183035"/>
            <a:ext cx="9144000" cy="479234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59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33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6096001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7D9B26A-1EBA-4087-A316-936D40949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5700" y="6515542"/>
            <a:ext cx="473499" cy="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90688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61759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94844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08683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36008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48490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06463486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60585169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02935008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034117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8599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09679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89793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40392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747086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757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14589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61004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627902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519054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1321145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0678450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327551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25732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59528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10405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495381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99018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24181411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75234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1515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39298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219672075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34778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19718117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6411783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420035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7975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57318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57514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2E527B-3727-4434-9758-E2DAD2DAD8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-5788"/>
            <a:ext cx="9144000" cy="68706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F27BAF-381C-4206-99E1-A68B0D109816}"/>
              </a:ext>
            </a:extLst>
          </p:cNvPr>
          <p:cNvSpPr/>
          <p:nvPr userDrawn="1"/>
        </p:nvSpPr>
        <p:spPr>
          <a:xfrm>
            <a:off x="3048000" y="3183035"/>
            <a:ext cx="9144000" cy="479234"/>
          </a:xfrm>
          <a:prstGeom prst="rect">
            <a:avLst/>
          </a:prstGeom>
          <a:solidFill>
            <a:schemeClr val="tx1">
              <a:alpha val="14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9531" tIns="59531" rIns="59531" bIns="59531" numCol="1" spcCol="38100" rtlCol="0" anchor="ctr">
            <a:spAutoFit/>
          </a:bodyPr>
          <a:lstStyle/>
          <a:p>
            <a:pPr marL="0" marR="0" indent="0" algn="ctr" defTabSz="68459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33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6096001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7D9B26A-1EBA-4087-A316-936D409491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5700" y="6515542"/>
            <a:ext cx="473499" cy="1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4870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23117" r="12714" b="23117"/>
          <a:stretch/>
        </p:blipFill>
        <p:spPr>
          <a:xfrm>
            <a:off x="9962648" y="6075968"/>
            <a:ext cx="1978625" cy="6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9381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27921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27506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093024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27634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792226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69194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0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7164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33554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23427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1883602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34973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4668669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6068486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000000000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9892533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23850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78018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33271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6544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8787875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62651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37279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41757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</a:t>
            </a:r>
            <a:r>
              <a:rPr lang="en-US"/>
              <a:t>click icon to add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33587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47996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137388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889264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177444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417673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5114711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23763548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1175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721531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967710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78270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55562"/>
      </p:ext>
    </p:extLst>
  </p:cSld>
  <p:clrMapOvr>
    <a:masterClrMapping/>
  </p:clrMapOvr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051560"/>
            <a:ext cx="11277600" cy="4754880"/>
          </a:xfrm>
        </p:spPr>
        <p:txBody>
          <a:bodyPr/>
          <a:lstStyle>
            <a:lvl1pPr>
              <a:spcBef>
                <a:spcPts val="1080"/>
              </a:spcBef>
              <a:defRPr/>
            </a:lvl1pPr>
            <a:lvl2pPr>
              <a:spcBef>
                <a:spcPts val="360"/>
              </a:spcBef>
              <a:defRPr/>
            </a:lvl2pPr>
            <a:lvl5pPr>
              <a:defRPr>
                <a:latin typeface="Museo Sans 30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IBM Plex Sans" panose="020B0503050000000000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1E52-31BD-464E-89F9-5BC74E4734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2"/>
          <p:cNvSpPr>
            <a:spLocks noGrp="1"/>
          </p:cNvSpPr>
          <p:nvPr>
            <p:ph type="title"/>
          </p:nvPr>
        </p:nvSpPr>
        <p:spPr>
          <a:xfrm>
            <a:off x="4165600" y="228600"/>
            <a:ext cx="7620000" cy="457200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>
              <a:defRPr sz="2160"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5784952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- Title 1 Lin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389111" y="6471661"/>
            <a:ext cx="580799" cy="2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>
              <a:defRPr b="0" i="0">
                <a:latin typeface="IBM Plex Sans" panose="020B0503050000000000" pitchFamily="34" charset="77"/>
              </a:defRPr>
            </a:lvl1pPr>
          </a:lstStyle>
          <a:p>
            <a:pPr algn="l">
              <a:buSzPct val="25000"/>
            </a:pPr>
            <a:fld id="{00000000-1234-1234-1234-123412341234}" type="slidenum">
              <a:rPr lang="en-US" sz="1080" smtClean="0">
                <a:solidFill>
                  <a:srgbClr val="655A5B"/>
                </a:solidFill>
                <a:ea typeface="Arial"/>
                <a:cs typeface="Arial"/>
                <a:sym typeface="Arial"/>
              </a:rPr>
              <a:pPr algn="l">
                <a:buSzPct val="25000"/>
              </a:pPr>
              <a:t>‹#›</a:t>
            </a:fld>
            <a:endParaRPr lang="en-US" sz="1080" dirty="0">
              <a:solidFill>
                <a:srgbClr val="655A5B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69655" y="6471661"/>
            <a:ext cx="2743200" cy="25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55A5B"/>
              </a:buClr>
              <a:buFont typeface="Helvetica Neue Light"/>
              <a:buNone/>
              <a:defRPr sz="1080" b="0" i="0" u="none" strike="noStrike" cap="none">
                <a:solidFill>
                  <a:srgbClr val="655A5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548626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97253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645879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194505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131" marR="0" lvl="5" indent="0" algn="l" rtl="0">
              <a:spcBef>
                <a:spcPts val="0"/>
              </a:spcBef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91758" marR="0" lvl="6" indent="0" algn="l" rtl="0">
              <a:spcBef>
                <a:spcPts val="0"/>
              </a:spcBef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840384" marR="0" lvl="7" indent="0" algn="l" rtl="0">
              <a:spcBef>
                <a:spcPts val="0"/>
              </a:spcBef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389010" marR="0" lvl="8" indent="0" algn="l" rtl="0">
              <a:spcBef>
                <a:spcPts val="0"/>
              </a:spcBef>
              <a:buClr>
                <a:srgbClr val="191919"/>
              </a:buClr>
              <a:buFont typeface="Helvetica Neue Light"/>
              <a:buNone/>
              <a:defRPr sz="2400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70023" y="387903"/>
            <a:ext cx="5027200" cy="61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1171"/>
              </a:spcBef>
              <a:spcAft>
                <a:spcPts val="0"/>
              </a:spcAft>
              <a:buClr>
                <a:srgbClr val="6D6E70"/>
              </a:buClr>
              <a:buFont typeface="Noto Sans Symbols"/>
              <a:buNone/>
              <a:defRPr sz="2340" b="0" i="0" u="none" strike="noStrike" cap="none">
                <a:solidFill>
                  <a:srgbClr val="5498E4"/>
                </a:solidFill>
                <a:latin typeface="IBM Plex Sans" panose="020B0503050000000000" pitchFamily="34" charset="77"/>
                <a:ea typeface="IBM Plex Sans" panose="020B0503050000000000" pitchFamily="34" charset="77"/>
                <a:cs typeface="Arial"/>
                <a:sym typeface="Arial"/>
              </a:defRPr>
            </a:lvl1pPr>
            <a:lvl2pPr marL="611489" marR="0" lvl="1" indent="16382" algn="l" rtl="0"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Arial"/>
              <a:buChar char="–"/>
              <a:defRPr sz="1920" b="0" i="0" u="none" strike="noStrike" cap="none">
                <a:solidFill>
                  <a:srgbClr val="6D6E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6769" marR="0" lvl="2" indent="-2667" algn="l" rtl="0"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SzPct val="90000"/>
              <a:buFont typeface="Noto Sans Symbols"/>
              <a:buChar char="▪"/>
              <a:defRPr sz="1920" b="0" i="0" u="none" strike="noStrike" cap="none">
                <a:solidFill>
                  <a:srgbClr val="6D6E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43955" marR="0" lvl="3" indent="-209545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47804" marR="0" lvl="4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96431" marR="0" lvl="5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5057" marR="0" lvl="6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3683" marR="0" lvl="7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2310" marR="0" lvl="8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266703" y="1121939"/>
            <a:ext cx="10909199" cy="43063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080"/>
              </a:spcAft>
              <a:buClr>
                <a:srgbClr val="6D6E70"/>
              </a:buClr>
              <a:buFont typeface="Arial"/>
              <a:buNone/>
              <a:defRPr sz="1620" b="0" i="0" u="none" strike="noStrike" cap="none">
                <a:solidFill>
                  <a:srgbClr val="6D6E7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411470" marR="0" lvl="1" indent="0" algn="l" rtl="0"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Font typeface="Arial"/>
              <a:buNone/>
              <a:defRPr sz="1920" b="0" i="0" u="none" strike="noStrike" cap="none">
                <a:solidFill>
                  <a:srgbClr val="6D6E7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22939" marR="0" lvl="2" indent="0" algn="l" rtl="0">
              <a:spcBef>
                <a:spcPts val="0"/>
              </a:spcBef>
              <a:spcAft>
                <a:spcPts val="0"/>
              </a:spcAft>
              <a:buClr>
                <a:srgbClr val="6D6E70"/>
              </a:buClr>
              <a:buFont typeface="Noto Sans Symbols"/>
              <a:buNone/>
              <a:defRPr sz="1920" b="0" i="0" u="none" strike="noStrike" cap="none">
                <a:solidFill>
                  <a:srgbClr val="6D6E7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34409" marR="0" lvl="3" indent="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45879" marR="0" lvl="4" indent="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396431" marR="0" lvl="5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5057" marR="0" lvl="6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93683" marR="0" lvl="7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042310" marR="0" lvl="8" indent="41910" algn="l" rtl="0">
              <a:spcBef>
                <a:spcPts val="38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sz="19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433537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1A94D-14D7-2C43-A46D-65E3E43659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B778FE-EA94-C249-A6B5-FD7B036922E0}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b="0" i="0" dirty="0">
              <a:latin typeface="IBM Plex Sans" panose="020B0503050000000000" pitchFamily="34" charset="77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06400" y="4709160"/>
            <a:ext cx="5689600" cy="164592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 i="0" cap="none">
                <a:solidFill>
                  <a:schemeClr val="bg1"/>
                </a:solidFill>
                <a:latin typeface="Calibri Light"/>
                <a:cs typeface="Helvetica Neue Light" panose="020004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9389415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8189862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1E52-31BD-464E-89F9-5BC74E4734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2"/>
          <p:cNvSpPr>
            <a:spLocks noGrp="1"/>
          </p:cNvSpPr>
          <p:nvPr>
            <p:ph type="title"/>
          </p:nvPr>
        </p:nvSpPr>
        <p:spPr>
          <a:xfrm>
            <a:off x="4165600" y="228600"/>
            <a:ext cx="771144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7224698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Title Text"/>
          <p:cNvSpPr txBox="1">
            <a:spLocks noGrp="1"/>
          </p:cNvSpPr>
          <p:nvPr>
            <p:ph type="title"/>
          </p:nvPr>
        </p:nvSpPr>
        <p:spPr>
          <a:xfrm>
            <a:off x="304800" y="186267"/>
            <a:ext cx="5486400" cy="50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510356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9541948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4317" y="5755362"/>
            <a:ext cx="914400" cy="8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31266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5839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31390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20260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19785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03758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87088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58747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20111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0644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96380266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80477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374039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01277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64087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9734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9369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78755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93982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2687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025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959480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850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8025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77857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40910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37682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91435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76060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81759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15232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1212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83712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40870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77613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087796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9513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Group Name / DOC ID / Month XX, 2018 / © 2018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141" y="2098345"/>
            <a:ext cx="2182368" cy="20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24889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Cover Slide">
    <p:bg>
      <p:bgPr>
        <a:solidFill>
          <a:srgbClr val="412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" y="2"/>
            <a:ext cx="12188388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685" y="1414992"/>
            <a:ext cx="3888315" cy="1110493"/>
          </a:xfrm>
        </p:spPr>
        <p:txBody>
          <a:bodyPr/>
          <a:lstStyle>
            <a:lvl1pPr marL="0" indent="0" algn="l">
              <a:buNone/>
              <a:defRPr>
                <a:solidFill>
                  <a:srgbClr val="5596E6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2683" y="239184"/>
            <a:ext cx="3888316" cy="1067101"/>
          </a:xfr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3" y="6196594"/>
            <a:ext cx="554564" cy="270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994" y="3099492"/>
            <a:ext cx="1771871" cy="2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9771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02 Title and Content (be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84" y="924912"/>
            <a:ext cx="2377440" cy="510547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924912"/>
            <a:ext cx="9022080" cy="510547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606076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2F81-8535-CC48-A1C7-E53DDF960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BE843-7680-9144-90E4-95AB8EA1C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D5D45-5FFD-7747-9A61-5A9A2B97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A09C0-6123-F34F-8B02-C6BA81E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7660A-4E8F-D64D-8574-A878654A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D2D6C-B5E7-E242-9704-E2371207E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7257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001004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566C7-A5CC-084D-B2E9-29735D8AC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334265-D576-D948-84DF-CDA2B8501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6CEC-21A1-F54D-B29B-945C31FC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392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8705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3385096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904486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97753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11140019" y="6345466"/>
            <a:ext cx="452967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1306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1306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1306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13065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306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4D13AAAD-F01E-4520-9DE1-F10A4B76EB95}" type="slidenum">
              <a:rPr lang="en-US" sz="700" smtClean="0">
                <a:solidFill>
                  <a:srgbClr val="000000"/>
                </a:solidFill>
                <a:cs typeface="Arial" panose="020B0604020202020204" pitchFamily="34" charset="0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4" descr="Untitled-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74302" y="6353177"/>
            <a:ext cx="1096433" cy="8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 preferRelativeResize="0"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2" y="6289678"/>
            <a:ext cx="480484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11707" y="1398332"/>
            <a:ext cx="10993199" cy="4332557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chemeClr val="bg2"/>
                </a:solidFill>
              </a:defRPr>
            </a:lvl1pPr>
            <a:lvl2pPr marL="457189" marR="0" indent="-137157" algn="l" defTabSz="914377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2pPr>
            <a:lvl3pPr marL="685783" marR="0" indent="-137157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</a:defRPr>
            </a:lvl3pPr>
            <a:lvl4pPr marL="914377" marR="0" indent="-137157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4pPr>
            <a:lvl5pPr marL="1142971" marR="0" indent="-137157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679073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above) +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4" y="231648"/>
            <a:ext cx="5966369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35834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25" b="0" i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807091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782" y="327118"/>
            <a:ext cx="11506357" cy="29142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2104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304782" y="3589510"/>
            <a:ext cx="11506357" cy="595676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87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6546715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IBM Plex Sans Regular" charset="0"/>
                <a:cs typeface="IBM Plex Sans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3168815"/>
            <a:ext cx="1840879" cy="25067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582"/>
          <a:stretch/>
        </p:blipFill>
        <p:spPr>
          <a:xfrm>
            <a:off x="6750757" y="1783645"/>
            <a:ext cx="5441244" cy="507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3098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9651" y="231648"/>
            <a:ext cx="3779520" cy="21336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67" b="0" i="0">
                <a:solidFill>
                  <a:srgbClr val="FFFFFF"/>
                </a:solidFill>
                <a:latin typeface="IBM Plex Sans Regular" charset="0"/>
                <a:cs typeface="IBM Plex Sans Regular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50" name="Group 49"/>
          <p:cNvGrpSpPr>
            <a:grpSpLocks noChangeAspect="1"/>
          </p:cNvGrpSpPr>
          <p:nvPr userDrawn="1"/>
        </p:nvGrpSpPr>
        <p:grpSpPr>
          <a:xfrm>
            <a:off x="317217" y="6287320"/>
            <a:ext cx="631783" cy="256032"/>
            <a:chOff x="1938338" y="2368551"/>
            <a:chExt cx="5260976" cy="2132013"/>
          </a:xfrm>
          <a:solidFill>
            <a:srgbClr val="FFFFFF"/>
          </a:solidFill>
        </p:grpSpPr>
        <p:sp>
          <p:nvSpPr>
            <p:cNvPr id="51" name="Freeform 6"/>
            <p:cNvSpPr>
              <a:spLocks/>
            </p:cNvSpPr>
            <p:nvPr userDrawn="1"/>
          </p:nvSpPr>
          <p:spPr bwMode="auto">
            <a:xfrm>
              <a:off x="5208594" y="2936869"/>
              <a:ext cx="758826" cy="141292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5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4" name="Rectangle 19"/>
            <p:cNvSpPr>
              <a:spLocks noChangeArrowheads="1"/>
            </p:cNvSpPr>
            <p:nvPr userDrawn="1"/>
          </p:nvSpPr>
          <p:spPr bwMode="auto">
            <a:xfrm>
              <a:off x="3360743" y="3790954"/>
              <a:ext cx="427045" cy="141292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6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7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5" name="Freeform 40"/>
            <p:cNvSpPr>
              <a:spLocks/>
            </p:cNvSpPr>
            <p:nvPr userDrawn="1"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8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  <p:sp>
          <p:nvSpPr>
            <p:cNvPr id="9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b="0" i="0" dirty="0">
                <a:latin typeface="IBM Plex Sans Regular" charset="0"/>
                <a:cs typeface="IBM Plex Sans Regular" charset="0"/>
              </a:endParaRP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2133600"/>
          </a:xfrm>
        </p:spPr>
        <p:txBody>
          <a:bodyPr/>
          <a:lstStyle>
            <a:lvl1pPr>
              <a:defRPr b="0" i="0">
                <a:latin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1" y="3168815"/>
            <a:ext cx="1840879" cy="2506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6365" y="-4233"/>
            <a:ext cx="6215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76793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730240" cy="304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2018 / © 2018 IBM Corporation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254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67887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A3B541-314D-A94B-AC4A-38DAEF64F70D}"/>
              </a:ext>
            </a:extLst>
          </p:cNvPr>
          <p:cNvSpPr/>
          <p:nvPr userDrawn="1"/>
        </p:nvSpPr>
        <p:spPr>
          <a:xfrm>
            <a:off x="0" y="1"/>
            <a:ext cx="12192000" cy="1460843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60413"/>
            <a:ext cx="11388513" cy="432265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11388513" cy="1219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6960259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091724" y="1463040"/>
            <a:ext cx="566928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7134154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463040"/>
            <a:ext cx="377952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673401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4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84933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217256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8972075" y="1463040"/>
            <a:ext cx="2804160" cy="43226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764663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1" y="231648"/>
            <a:ext cx="5966369" cy="1219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297797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4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9" y="231648"/>
            <a:ext cx="850254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3085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7552267" y="231648"/>
            <a:ext cx="4206240" cy="579120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537795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098929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986485" y="243840"/>
            <a:ext cx="2804160" cy="5767525"/>
          </a:xfrm>
        </p:spPr>
        <p:txBody>
          <a:bodyPr rIns="0"/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618536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content (8-graph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8688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96000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985504" y="24474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3218688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1"/>
          </p:nvPr>
        </p:nvSpPr>
        <p:spPr>
          <a:xfrm>
            <a:off x="6096000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2"/>
          </p:nvPr>
        </p:nvSpPr>
        <p:spPr>
          <a:xfrm>
            <a:off x="8985504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096000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8985504" y="3173987"/>
            <a:ext cx="2804160" cy="2438400"/>
          </a:xfrm>
        </p:spPr>
        <p:txBody>
          <a:bodyPr rIns="0"/>
          <a:lstStyle>
            <a:lvl1pPr>
              <a:defRPr sz="2133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3218688" y="2621280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3218688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6096000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8985504" y="5550032"/>
            <a:ext cx="2804160" cy="6096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7192501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280416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235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76253133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3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3035" y="231648"/>
            <a:ext cx="7546408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9510"/>
      </p:ext>
    </p:extLst>
  </p:cSld>
  <p:clrMapOvr>
    <a:masterClrMapping/>
  </p:clrMapOvr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content (2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>
            <a:lvl1pPr>
              <a:defRPr sz="2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2244"/>
      </p:ext>
    </p:extLst>
  </p:cSld>
  <p:clrMapOvr>
    <a:masterClrMapping/>
  </p:clrMapOvr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377952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06713"/>
      </p:ext>
    </p:extLst>
  </p:cSld>
  <p:clrMapOvr>
    <a:masterClrMapping/>
  </p:clrMapOvr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1/3 +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664" y="231648"/>
            <a:ext cx="7544405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2192482"/>
      </p:ext>
    </p:extLst>
  </p:cSld>
  <p:clrMapOvr>
    <a:masterClrMapping/>
  </p:clrMapOvr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non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4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8022336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304800" y="231648"/>
            <a:ext cx="3779520" cy="5791200"/>
          </a:xfrm>
        </p:spPr>
        <p:txBody>
          <a:bodyPr rIns="0"/>
          <a:lstStyle>
            <a:lvl1pPr>
              <a:defRPr sz="2667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7973909"/>
      </p:ext>
    </p:extLst>
  </p:cSld>
  <p:clrMapOvr>
    <a:masterClrMapping/>
  </p:clrMapOvr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80034"/>
      </p:ext>
    </p:extLst>
  </p:cSld>
  <p:clrMapOvr>
    <a:masterClrMapping/>
  </p:clrMapOvr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(1/2) + content (1-column, full-ble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1648"/>
            <a:ext cx="5669280" cy="5791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0837"/>
      </p:ext>
    </p:extLst>
  </p:cSld>
  <p:clrMapOvr>
    <a:masterClrMapping/>
  </p:clrMapOvr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82880"/>
            <a:ext cx="5669280" cy="57912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5378011"/>
      </p:ext>
    </p:extLst>
  </p:cSld>
  <p:clrMapOvr>
    <a:masterClrMapping/>
  </p:clrMapOvr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1/2, medium text, 30 pt) and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31648"/>
            <a:ext cx="5669280" cy="5791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2880" y="182880"/>
            <a:ext cx="5669280" cy="5791200"/>
          </a:xfrm>
        </p:spPr>
        <p:txBody>
          <a:bodyPr/>
          <a:lstStyle>
            <a:lvl1pPr marL="0" indent="0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1845081"/>
      </p:ext>
    </p:extLst>
  </p:cSld>
  <p:clrMapOvr>
    <a:masterClrMapping/>
  </p:clrMapOvr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nly (48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DE34-E9B5-E04F-B662-69720E4BCB5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77464"/>
            <a:ext cx="11354645" cy="5791200"/>
          </a:xfrm>
        </p:spPr>
        <p:txBody>
          <a:bodyPr/>
          <a:lstStyle>
            <a:lvl1pPr>
              <a:lnSpc>
                <a:spcPct val="90000"/>
              </a:lnSpc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930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0.xml"/><Relationship Id="rId18" Type="http://schemas.openxmlformats.org/officeDocument/2006/relationships/slideLayout" Target="../slideLayouts/slideLayout295.xml"/><Relationship Id="rId26" Type="http://schemas.openxmlformats.org/officeDocument/2006/relationships/slideLayout" Target="../slideLayouts/slideLayout303.xml"/><Relationship Id="rId39" Type="http://schemas.openxmlformats.org/officeDocument/2006/relationships/slideLayout" Target="../slideLayouts/slideLayout316.xml"/><Relationship Id="rId21" Type="http://schemas.openxmlformats.org/officeDocument/2006/relationships/slideLayout" Target="../slideLayouts/slideLayout298.xml"/><Relationship Id="rId34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9.xml"/><Relationship Id="rId17" Type="http://schemas.openxmlformats.org/officeDocument/2006/relationships/slideLayout" Target="../slideLayouts/slideLayout294.xml"/><Relationship Id="rId25" Type="http://schemas.openxmlformats.org/officeDocument/2006/relationships/slideLayout" Target="../slideLayouts/slideLayout302.xml"/><Relationship Id="rId33" Type="http://schemas.openxmlformats.org/officeDocument/2006/relationships/slideLayout" Target="../slideLayouts/slideLayout310.xml"/><Relationship Id="rId38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279.xml"/><Relationship Id="rId16" Type="http://schemas.openxmlformats.org/officeDocument/2006/relationships/slideLayout" Target="../slideLayouts/slideLayout293.xml"/><Relationship Id="rId20" Type="http://schemas.openxmlformats.org/officeDocument/2006/relationships/slideLayout" Target="../slideLayouts/slideLayout297.xml"/><Relationship Id="rId29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24" Type="http://schemas.openxmlformats.org/officeDocument/2006/relationships/slideLayout" Target="../slideLayouts/slideLayout301.xml"/><Relationship Id="rId32" Type="http://schemas.openxmlformats.org/officeDocument/2006/relationships/slideLayout" Target="../slideLayouts/slideLayout309.xml"/><Relationship Id="rId37" Type="http://schemas.openxmlformats.org/officeDocument/2006/relationships/slideLayout" Target="../slideLayouts/slideLayout314.xml"/><Relationship Id="rId40" Type="http://schemas.openxmlformats.org/officeDocument/2006/relationships/theme" Target="../theme/theme10.xml"/><Relationship Id="rId5" Type="http://schemas.openxmlformats.org/officeDocument/2006/relationships/slideLayout" Target="../slideLayouts/slideLayout282.xml"/><Relationship Id="rId15" Type="http://schemas.openxmlformats.org/officeDocument/2006/relationships/slideLayout" Target="../slideLayouts/slideLayout292.xml"/><Relationship Id="rId23" Type="http://schemas.openxmlformats.org/officeDocument/2006/relationships/slideLayout" Target="../slideLayouts/slideLayout300.xml"/><Relationship Id="rId28" Type="http://schemas.openxmlformats.org/officeDocument/2006/relationships/slideLayout" Target="../slideLayouts/slideLayout305.xml"/><Relationship Id="rId36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87.xml"/><Relationship Id="rId19" Type="http://schemas.openxmlformats.org/officeDocument/2006/relationships/slideLayout" Target="../slideLayouts/slideLayout296.xml"/><Relationship Id="rId31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91.xml"/><Relationship Id="rId22" Type="http://schemas.openxmlformats.org/officeDocument/2006/relationships/slideLayout" Target="../slideLayouts/slideLayout299.xml"/><Relationship Id="rId27" Type="http://schemas.openxmlformats.org/officeDocument/2006/relationships/slideLayout" Target="../slideLayouts/slideLayout304.xml"/><Relationship Id="rId30" Type="http://schemas.openxmlformats.org/officeDocument/2006/relationships/slideLayout" Target="../slideLayouts/slideLayout307.xml"/><Relationship Id="rId35" Type="http://schemas.openxmlformats.org/officeDocument/2006/relationships/slideLayout" Target="../slideLayouts/slideLayout312.xml"/><Relationship Id="rId8" Type="http://schemas.openxmlformats.org/officeDocument/2006/relationships/slideLayout" Target="../slideLayouts/slideLayout285.xml"/><Relationship Id="rId3" Type="http://schemas.openxmlformats.org/officeDocument/2006/relationships/slideLayout" Target="../slideLayouts/slideLayout28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9.xml"/><Relationship Id="rId18" Type="http://schemas.openxmlformats.org/officeDocument/2006/relationships/slideLayout" Target="../slideLayouts/slideLayout334.xml"/><Relationship Id="rId26" Type="http://schemas.openxmlformats.org/officeDocument/2006/relationships/slideLayout" Target="../slideLayouts/slideLayout342.xml"/><Relationship Id="rId3" Type="http://schemas.openxmlformats.org/officeDocument/2006/relationships/slideLayout" Target="../slideLayouts/slideLayout319.xml"/><Relationship Id="rId21" Type="http://schemas.openxmlformats.org/officeDocument/2006/relationships/slideLayout" Target="../slideLayouts/slideLayout337.xml"/><Relationship Id="rId34" Type="http://schemas.openxmlformats.org/officeDocument/2006/relationships/slideLayout" Target="../slideLayouts/slideLayout350.xml"/><Relationship Id="rId7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28.xml"/><Relationship Id="rId17" Type="http://schemas.openxmlformats.org/officeDocument/2006/relationships/slideLayout" Target="../slideLayouts/slideLayout333.xml"/><Relationship Id="rId25" Type="http://schemas.openxmlformats.org/officeDocument/2006/relationships/slideLayout" Target="../slideLayouts/slideLayout341.xml"/><Relationship Id="rId33" Type="http://schemas.openxmlformats.org/officeDocument/2006/relationships/slideLayout" Target="../slideLayouts/slideLayout349.xml"/><Relationship Id="rId2" Type="http://schemas.openxmlformats.org/officeDocument/2006/relationships/slideLayout" Target="../slideLayouts/slideLayout318.xml"/><Relationship Id="rId16" Type="http://schemas.openxmlformats.org/officeDocument/2006/relationships/slideLayout" Target="../slideLayouts/slideLayout332.xml"/><Relationship Id="rId20" Type="http://schemas.openxmlformats.org/officeDocument/2006/relationships/slideLayout" Target="../slideLayouts/slideLayout336.xml"/><Relationship Id="rId29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24" Type="http://schemas.openxmlformats.org/officeDocument/2006/relationships/slideLayout" Target="../slideLayouts/slideLayout340.xml"/><Relationship Id="rId32" Type="http://schemas.openxmlformats.org/officeDocument/2006/relationships/slideLayout" Target="../slideLayouts/slideLayout348.xml"/><Relationship Id="rId5" Type="http://schemas.openxmlformats.org/officeDocument/2006/relationships/slideLayout" Target="../slideLayouts/slideLayout321.xml"/><Relationship Id="rId15" Type="http://schemas.openxmlformats.org/officeDocument/2006/relationships/slideLayout" Target="../slideLayouts/slideLayout331.xml"/><Relationship Id="rId23" Type="http://schemas.openxmlformats.org/officeDocument/2006/relationships/slideLayout" Target="../slideLayouts/slideLayout339.xml"/><Relationship Id="rId28" Type="http://schemas.openxmlformats.org/officeDocument/2006/relationships/slideLayout" Target="../slideLayouts/slideLayout344.xml"/><Relationship Id="rId10" Type="http://schemas.openxmlformats.org/officeDocument/2006/relationships/slideLayout" Target="../slideLayouts/slideLayout326.xml"/><Relationship Id="rId19" Type="http://schemas.openxmlformats.org/officeDocument/2006/relationships/slideLayout" Target="../slideLayouts/slideLayout335.xml"/><Relationship Id="rId31" Type="http://schemas.openxmlformats.org/officeDocument/2006/relationships/slideLayout" Target="../slideLayouts/slideLayout347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Relationship Id="rId22" Type="http://schemas.openxmlformats.org/officeDocument/2006/relationships/slideLayout" Target="../slideLayouts/slideLayout338.xml"/><Relationship Id="rId27" Type="http://schemas.openxmlformats.org/officeDocument/2006/relationships/slideLayout" Target="../slideLayouts/slideLayout343.xml"/><Relationship Id="rId30" Type="http://schemas.openxmlformats.org/officeDocument/2006/relationships/slideLayout" Target="../slideLayouts/slideLayout346.xml"/><Relationship Id="rId35" Type="http://schemas.openxmlformats.org/officeDocument/2006/relationships/theme" Target="../theme/theme11.xml"/><Relationship Id="rId8" Type="http://schemas.openxmlformats.org/officeDocument/2006/relationships/slideLayout" Target="../slideLayouts/slideLayout32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63.xml"/><Relationship Id="rId18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62.xml"/><Relationship Id="rId17" Type="http://schemas.openxmlformats.org/officeDocument/2006/relationships/slideLayout" Target="../slideLayouts/slideLayout367.xml"/><Relationship Id="rId2" Type="http://schemas.openxmlformats.org/officeDocument/2006/relationships/slideLayout" Target="../slideLayouts/slideLayout352.xml"/><Relationship Id="rId16" Type="http://schemas.openxmlformats.org/officeDocument/2006/relationships/slideLayout" Target="../slideLayouts/slideLayout366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55.xml"/><Relationship Id="rId1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60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4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1.xml"/><Relationship Id="rId18" Type="http://schemas.openxmlformats.org/officeDocument/2006/relationships/slideLayout" Target="../slideLayouts/slideLayout386.xml"/><Relationship Id="rId26" Type="http://schemas.openxmlformats.org/officeDocument/2006/relationships/slideLayout" Target="../slideLayouts/slideLayout394.xml"/><Relationship Id="rId39" Type="http://schemas.openxmlformats.org/officeDocument/2006/relationships/slideLayout" Target="../slideLayouts/slideLayout407.xml"/><Relationship Id="rId21" Type="http://schemas.openxmlformats.org/officeDocument/2006/relationships/slideLayout" Target="../slideLayouts/slideLayout389.xml"/><Relationship Id="rId34" Type="http://schemas.openxmlformats.org/officeDocument/2006/relationships/slideLayout" Target="../slideLayouts/slideLayout402.xml"/><Relationship Id="rId42" Type="http://schemas.openxmlformats.org/officeDocument/2006/relationships/theme" Target="../theme/theme13.xml"/><Relationship Id="rId7" Type="http://schemas.openxmlformats.org/officeDocument/2006/relationships/slideLayout" Target="../slideLayouts/slideLayout375.xml"/><Relationship Id="rId2" Type="http://schemas.openxmlformats.org/officeDocument/2006/relationships/slideLayout" Target="../slideLayouts/slideLayout370.xml"/><Relationship Id="rId16" Type="http://schemas.openxmlformats.org/officeDocument/2006/relationships/slideLayout" Target="../slideLayouts/slideLayout384.xml"/><Relationship Id="rId20" Type="http://schemas.openxmlformats.org/officeDocument/2006/relationships/slideLayout" Target="../slideLayouts/slideLayout388.xml"/><Relationship Id="rId29" Type="http://schemas.openxmlformats.org/officeDocument/2006/relationships/slideLayout" Target="../slideLayouts/slideLayout397.xml"/><Relationship Id="rId41" Type="http://schemas.openxmlformats.org/officeDocument/2006/relationships/slideLayout" Target="../slideLayouts/slideLayout409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24" Type="http://schemas.openxmlformats.org/officeDocument/2006/relationships/slideLayout" Target="../slideLayouts/slideLayout392.xml"/><Relationship Id="rId32" Type="http://schemas.openxmlformats.org/officeDocument/2006/relationships/slideLayout" Target="../slideLayouts/slideLayout400.xml"/><Relationship Id="rId37" Type="http://schemas.openxmlformats.org/officeDocument/2006/relationships/slideLayout" Target="../slideLayouts/slideLayout405.xml"/><Relationship Id="rId40" Type="http://schemas.openxmlformats.org/officeDocument/2006/relationships/slideLayout" Target="../slideLayouts/slideLayout408.xml"/><Relationship Id="rId5" Type="http://schemas.openxmlformats.org/officeDocument/2006/relationships/slideLayout" Target="../slideLayouts/slideLayout373.xml"/><Relationship Id="rId15" Type="http://schemas.openxmlformats.org/officeDocument/2006/relationships/slideLayout" Target="../slideLayouts/slideLayout383.xml"/><Relationship Id="rId23" Type="http://schemas.openxmlformats.org/officeDocument/2006/relationships/slideLayout" Target="../slideLayouts/slideLayout391.xml"/><Relationship Id="rId28" Type="http://schemas.openxmlformats.org/officeDocument/2006/relationships/slideLayout" Target="../slideLayouts/slideLayout396.xml"/><Relationship Id="rId36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378.xml"/><Relationship Id="rId19" Type="http://schemas.openxmlformats.org/officeDocument/2006/relationships/slideLayout" Target="../slideLayouts/slideLayout387.xml"/><Relationship Id="rId31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Relationship Id="rId14" Type="http://schemas.openxmlformats.org/officeDocument/2006/relationships/slideLayout" Target="../slideLayouts/slideLayout382.xml"/><Relationship Id="rId22" Type="http://schemas.openxmlformats.org/officeDocument/2006/relationships/slideLayout" Target="../slideLayouts/slideLayout390.xml"/><Relationship Id="rId27" Type="http://schemas.openxmlformats.org/officeDocument/2006/relationships/slideLayout" Target="../slideLayouts/slideLayout395.xml"/><Relationship Id="rId30" Type="http://schemas.openxmlformats.org/officeDocument/2006/relationships/slideLayout" Target="../slideLayouts/slideLayout398.xml"/><Relationship Id="rId35" Type="http://schemas.openxmlformats.org/officeDocument/2006/relationships/slideLayout" Target="../slideLayouts/slideLayout403.xml"/><Relationship Id="rId8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1.xml"/><Relationship Id="rId12" Type="http://schemas.openxmlformats.org/officeDocument/2006/relationships/slideLayout" Target="../slideLayouts/slideLayout380.xml"/><Relationship Id="rId17" Type="http://schemas.openxmlformats.org/officeDocument/2006/relationships/slideLayout" Target="../slideLayouts/slideLayout385.xml"/><Relationship Id="rId25" Type="http://schemas.openxmlformats.org/officeDocument/2006/relationships/slideLayout" Target="../slideLayouts/slideLayout393.xml"/><Relationship Id="rId33" Type="http://schemas.openxmlformats.org/officeDocument/2006/relationships/slideLayout" Target="../slideLayouts/slideLayout401.xml"/><Relationship Id="rId38" Type="http://schemas.openxmlformats.org/officeDocument/2006/relationships/slideLayout" Target="../slideLayouts/slideLayout406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2.xml"/><Relationship Id="rId18" Type="http://schemas.openxmlformats.org/officeDocument/2006/relationships/slideLayout" Target="../slideLayouts/slideLayout427.xml"/><Relationship Id="rId26" Type="http://schemas.openxmlformats.org/officeDocument/2006/relationships/slideLayout" Target="../slideLayouts/slideLayout435.xml"/><Relationship Id="rId3" Type="http://schemas.openxmlformats.org/officeDocument/2006/relationships/slideLayout" Target="../slideLayouts/slideLayout412.xml"/><Relationship Id="rId21" Type="http://schemas.openxmlformats.org/officeDocument/2006/relationships/slideLayout" Target="../slideLayouts/slideLayout430.xml"/><Relationship Id="rId34" Type="http://schemas.openxmlformats.org/officeDocument/2006/relationships/theme" Target="../theme/theme14.xml"/><Relationship Id="rId7" Type="http://schemas.openxmlformats.org/officeDocument/2006/relationships/slideLayout" Target="../slideLayouts/slideLayout416.xml"/><Relationship Id="rId12" Type="http://schemas.openxmlformats.org/officeDocument/2006/relationships/slideLayout" Target="../slideLayouts/slideLayout421.xml"/><Relationship Id="rId17" Type="http://schemas.openxmlformats.org/officeDocument/2006/relationships/slideLayout" Target="../slideLayouts/slideLayout426.xml"/><Relationship Id="rId25" Type="http://schemas.openxmlformats.org/officeDocument/2006/relationships/slideLayout" Target="../slideLayouts/slideLayout434.xml"/><Relationship Id="rId33" Type="http://schemas.openxmlformats.org/officeDocument/2006/relationships/slideLayout" Target="../slideLayouts/slideLayout442.xml"/><Relationship Id="rId2" Type="http://schemas.openxmlformats.org/officeDocument/2006/relationships/slideLayout" Target="../slideLayouts/slideLayout411.xml"/><Relationship Id="rId16" Type="http://schemas.openxmlformats.org/officeDocument/2006/relationships/slideLayout" Target="../slideLayouts/slideLayout425.xml"/><Relationship Id="rId20" Type="http://schemas.openxmlformats.org/officeDocument/2006/relationships/slideLayout" Target="../slideLayouts/slideLayout429.xml"/><Relationship Id="rId29" Type="http://schemas.openxmlformats.org/officeDocument/2006/relationships/slideLayout" Target="../slideLayouts/slideLayout438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24" Type="http://schemas.openxmlformats.org/officeDocument/2006/relationships/slideLayout" Target="../slideLayouts/slideLayout433.xml"/><Relationship Id="rId32" Type="http://schemas.openxmlformats.org/officeDocument/2006/relationships/slideLayout" Target="../slideLayouts/slideLayout441.xml"/><Relationship Id="rId5" Type="http://schemas.openxmlformats.org/officeDocument/2006/relationships/slideLayout" Target="../slideLayouts/slideLayout414.xml"/><Relationship Id="rId15" Type="http://schemas.openxmlformats.org/officeDocument/2006/relationships/slideLayout" Target="../slideLayouts/slideLayout424.xml"/><Relationship Id="rId23" Type="http://schemas.openxmlformats.org/officeDocument/2006/relationships/slideLayout" Target="../slideLayouts/slideLayout432.xml"/><Relationship Id="rId28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19.xml"/><Relationship Id="rId19" Type="http://schemas.openxmlformats.org/officeDocument/2006/relationships/slideLayout" Target="../slideLayouts/slideLayout428.xml"/><Relationship Id="rId31" Type="http://schemas.openxmlformats.org/officeDocument/2006/relationships/slideLayout" Target="../slideLayouts/slideLayout440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slideLayout" Target="../slideLayouts/slideLayout423.xml"/><Relationship Id="rId22" Type="http://schemas.openxmlformats.org/officeDocument/2006/relationships/slideLayout" Target="../slideLayouts/slideLayout431.xml"/><Relationship Id="rId27" Type="http://schemas.openxmlformats.org/officeDocument/2006/relationships/slideLayout" Target="../slideLayouts/slideLayout436.xml"/><Relationship Id="rId30" Type="http://schemas.openxmlformats.org/officeDocument/2006/relationships/slideLayout" Target="../slideLayouts/slideLayout439.xml"/><Relationship Id="rId8" Type="http://schemas.openxmlformats.org/officeDocument/2006/relationships/slideLayout" Target="../slideLayouts/slideLayout41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445.xml"/><Relationship Id="rId7" Type="http://schemas.openxmlformats.org/officeDocument/2006/relationships/theme" Target="../theme/theme15.xml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44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46.xml"/><Relationship Id="rId9" Type="http://schemas.openxmlformats.org/officeDocument/2006/relationships/tags" Target="../tags/tag1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1.xml"/><Relationship Id="rId18" Type="http://schemas.openxmlformats.org/officeDocument/2006/relationships/slideLayout" Target="../slideLayouts/slideLayout466.xml"/><Relationship Id="rId26" Type="http://schemas.openxmlformats.org/officeDocument/2006/relationships/slideLayout" Target="../slideLayouts/slideLayout474.xml"/><Relationship Id="rId39" Type="http://schemas.openxmlformats.org/officeDocument/2006/relationships/slideLayout" Target="../slideLayouts/slideLayout487.xml"/><Relationship Id="rId21" Type="http://schemas.openxmlformats.org/officeDocument/2006/relationships/slideLayout" Target="../slideLayouts/slideLayout469.xml"/><Relationship Id="rId34" Type="http://schemas.openxmlformats.org/officeDocument/2006/relationships/slideLayout" Target="../slideLayouts/slideLayout482.xml"/><Relationship Id="rId42" Type="http://schemas.openxmlformats.org/officeDocument/2006/relationships/slideLayout" Target="../slideLayouts/slideLayout490.xml"/><Relationship Id="rId7" Type="http://schemas.openxmlformats.org/officeDocument/2006/relationships/slideLayout" Target="../slideLayouts/slideLayout455.xml"/><Relationship Id="rId2" Type="http://schemas.openxmlformats.org/officeDocument/2006/relationships/slideLayout" Target="../slideLayouts/slideLayout450.xml"/><Relationship Id="rId16" Type="http://schemas.openxmlformats.org/officeDocument/2006/relationships/slideLayout" Target="../slideLayouts/slideLayout464.xml"/><Relationship Id="rId20" Type="http://schemas.openxmlformats.org/officeDocument/2006/relationships/slideLayout" Target="../slideLayouts/slideLayout468.xml"/><Relationship Id="rId29" Type="http://schemas.openxmlformats.org/officeDocument/2006/relationships/slideLayout" Target="../slideLayouts/slideLayout477.xml"/><Relationship Id="rId41" Type="http://schemas.openxmlformats.org/officeDocument/2006/relationships/slideLayout" Target="../slideLayouts/slideLayout489.xml"/><Relationship Id="rId1" Type="http://schemas.openxmlformats.org/officeDocument/2006/relationships/slideLayout" Target="../slideLayouts/slideLayout449.xml"/><Relationship Id="rId6" Type="http://schemas.openxmlformats.org/officeDocument/2006/relationships/slideLayout" Target="../slideLayouts/slideLayout454.xml"/><Relationship Id="rId11" Type="http://schemas.openxmlformats.org/officeDocument/2006/relationships/slideLayout" Target="../slideLayouts/slideLayout459.xml"/><Relationship Id="rId24" Type="http://schemas.openxmlformats.org/officeDocument/2006/relationships/slideLayout" Target="../slideLayouts/slideLayout472.xml"/><Relationship Id="rId32" Type="http://schemas.openxmlformats.org/officeDocument/2006/relationships/slideLayout" Target="../slideLayouts/slideLayout480.xml"/><Relationship Id="rId37" Type="http://schemas.openxmlformats.org/officeDocument/2006/relationships/slideLayout" Target="../slideLayouts/slideLayout485.xml"/><Relationship Id="rId40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53.xml"/><Relationship Id="rId15" Type="http://schemas.openxmlformats.org/officeDocument/2006/relationships/slideLayout" Target="../slideLayouts/slideLayout463.xml"/><Relationship Id="rId23" Type="http://schemas.openxmlformats.org/officeDocument/2006/relationships/slideLayout" Target="../slideLayouts/slideLayout471.xml"/><Relationship Id="rId28" Type="http://schemas.openxmlformats.org/officeDocument/2006/relationships/slideLayout" Target="../slideLayouts/slideLayout476.xml"/><Relationship Id="rId36" Type="http://schemas.openxmlformats.org/officeDocument/2006/relationships/slideLayout" Target="../slideLayouts/slideLayout484.xml"/><Relationship Id="rId10" Type="http://schemas.openxmlformats.org/officeDocument/2006/relationships/slideLayout" Target="../slideLayouts/slideLayout458.xml"/><Relationship Id="rId19" Type="http://schemas.openxmlformats.org/officeDocument/2006/relationships/slideLayout" Target="../slideLayouts/slideLayout467.xml"/><Relationship Id="rId31" Type="http://schemas.openxmlformats.org/officeDocument/2006/relationships/slideLayout" Target="../slideLayouts/slideLayout479.xml"/><Relationship Id="rId44" Type="http://schemas.openxmlformats.org/officeDocument/2006/relationships/theme" Target="../theme/theme16.xml"/><Relationship Id="rId4" Type="http://schemas.openxmlformats.org/officeDocument/2006/relationships/slideLayout" Target="../slideLayouts/slideLayout452.xml"/><Relationship Id="rId9" Type="http://schemas.openxmlformats.org/officeDocument/2006/relationships/slideLayout" Target="../slideLayouts/slideLayout457.xml"/><Relationship Id="rId14" Type="http://schemas.openxmlformats.org/officeDocument/2006/relationships/slideLayout" Target="../slideLayouts/slideLayout462.xml"/><Relationship Id="rId22" Type="http://schemas.openxmlformats.org/officeDocument/2006/relationships/slideLayout" Target="../slideLayouts/slideLayout470.xml"/><Relationship Id="rId27" Type="http://schemas.openxmlformats.org/officeDocument/2006/relationships/slideLayout" Target="../slideLayouts/slideLayout475.xml"/><Relationship Id="rId30" Type="http://schemas.openxmlformats.org/officeDocument/2006/relationships/slideLayout" Target="../slideLayouts/slideLayout478.xml"/><Relationship Id="rId35" Type="http://schemas.openxmlformats.org/officeDocument/2006/relationships/slideLayout" Target="../slideLayouts/slideLayout483.xml"/><Relationship Id="rId43" Type="http://schemas.openxmlformats.org/officeDocument/2006/relationships/slideLayout" Target="../slideLayouts/slideLayout491.xml"/><Relationship Id="rId8" Type="http://schemas.openxmlformats.org/officeDocument/2006/relationships/slideLayout" Target="../slideLayouts/slideLayout456.xml"/><Relationship Id="rId3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60.xml"/><Relationship Id="rId17" Type="http://schemas.openxmlformats.org/officeDocument/2006/relationships/slideLayout" Target="../slideLayouts/slideLayout465.xml"/><Relationship Id="rId25" Type="http://schemas.openxmlformats.org/officeDocument/2006/relationships/slideLayout" Target="../slideLayouts/slideLayout473.xml"/><Relationship Id="rId33" Type="http://schemas.openxmlformats.org/officeDocument/2006/relationships/slideLayout" Target="../slideLayouts/slideLayout481.xml"/><Relationship Id="rId38" Type="http://schemas.openxmlformats.org/officeDocument/2006/relationships/slideLayout" Target="../slideLayouts/slideLayout486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4.xml"/><Relationship Id="rId18" Type="http://schemas.openxmlformats.org/officeDocument/2006/relationships/slideLayout" Target="../slideLayouts/slideLayout509.xml"/><Relationship Id="rId26" Type="http://schemas.openxmlformats.org/officeDocument/2006/relationships/slideLayout" Target="../slideLayouts/slideLayout517.xml"/><Relationship Id="rId3" Type="http://schemas.openxmlformats.org/officeDocument/2006/relationships/slideLayout" Target="../slideLayouts/slideLayout494.xml"/><Relationship Id="rId21" Type="http://schemas.openxmlformats.org/officeDocument/2006/relationships/slideLayout" Target="../slideLayouts/slideLayout512.xml"/><Relationship Id="rId34" Type="http://schemas.openxmlformats.org/officeDocument/2006/relationships/theme" Target="../theme/theme17.xml"/><Relationship Id="rId7" Type="http://schemas.openxmlformats.org/officeDocument/2006/relationships/slideLayout" Target="../slideLayouts/slideLayout498.xml"/><Relationship Id="rId12" Type="http://schemas.openxmlformats.org/officeDocument/2006/relationships/slideLayout" Target="../slideLayouts/slideLayout503.xml"/><Relationship Id="rId17" Type="http://schemas.openxmlformats.org/officeDocument/2006/relationships/slideLayout" Target="../slideLayouts/slideLayout508.xml"/><Relationship Id="rId25" Type="http://schemas.openxmlformats.org/officeDocument/2006/relationships/slideLayout" Target="../slideLayouts/slideLayout516.xml"/><Relationship Id="rId33" Type="http://schemas.openxmlformats.org/officeDocument/2006/relationships/slideLayout" Target="../slideLayouts/slideLayout524.xml"/><Relationship Id="rId2" Type="http://schemas.openxmlformats.org/officeDocument/2006/relationships/slideLayout" Target="../slideLayouts/slideLayout493.xml"/><Relationship Id="rId16" Type="http://schemas.openxmlformats.org/officeDocument/2006/relationships/slideLayout" Target="../slideLayouts/slideLayout507.xml"/><Relationship Id="rId20" Type="http://schemas.openxmlformats.org/officeDocument/2006/relationships/slideLayout" Target="../slideLayouts/slideLayout511.xml"/><Relationship Id="rId29" Type="http://schemas.openxmlformats.org/officeDocument/2006/relationships/slideLayout" Target="../slideLayouts/slideLayout520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24" Type="http://schemas.openxmlformats.org/officeDocument/2006/relationships/slideLayout" Target="../slideLayouts/slideLayout515.xml"/><Relationship Id="rId32" Type="http://schemas.openxmlformats.org/officeDocument/2006/relationships/slideLayout" Target="../slideLayouts/slideLayout523.xml"/><Relationship Id="rId5" Type="http://schemas.openxmlformats.org/officeDocument/2006/relationships/slideLayout" Target="../slideLayouts/slideLayout496.xml"/><Relationship Id="rId15" Type="http://schemas.openxmlformats.org/officeDocument/2006/relationships/slideLayout" Target="../slideLayouts/slideLayout506.xml"/><Relationship Id="rId23" Type="http://schemas.openxmlformats.org/officeDocument/2006/relationships/slideLayout" Target="../slideLayouts/slideLayout514.xml"/><Relationship Id="rId28" Type="http://schemas.openxmlformats.org/officeDocument/2006/relationships/slideLayout" Target="../slideLayouts/slideLayout519.xml"/><Relationship Id="rId10" Type="http://schemas.openxmlformats.org/officeDocument/2006/relationships/slideLayout" Target="../slideLayouts/slideLayout501.xml"/><Relationship Id="rId19" Type="http://schemas.openxmlformats.org/officeDocument/2006/relationships/slideLayout" Target="../slideLayouts/slideLayout510.xml"/><Relationship Id="rId31" Type="http://schemas.openxmlformats.org/officeDocument/2006/relationships/slideLayout" Target="../slideLayouts/slideLayout522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Relationship Id="rId14" Type="http://schemas.openxmlformats.org/officeDocument/2006/relationships/slideLayout" Target="../slideLayouts/slideLayout505.xml"/><Relationship Id="rId22" Type="http://schemas.openxmlformats.org/officeDocument/2006/relationships/slideLayout" Target="../slideLayouts/slideLayout513.xml"/><Relationship Id="rId27" Type="http://schemas.openxmlformats.org/officeDocument/2006/relationships/slideLayout" Target="../slideLayouts/slideLayout518.xml"/><Relationship Id="rId30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499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7.xml"/><Relationship Id="rId18" Type="http://schemas.openxmlformats.org/officeDocument/2006/relationships/slideLayout" Target="../slideLayouts/slideLayout542.xml"/><Relationship Id="rId26" Type="http://schemas.openxmlformats.org/officeDocument/2006/relationships/slideLayout" Target="../slideLayouts/slideLayout550.xml"/><Relationship Id="rId3" Type="http://schemas.openxmlformats.org/officeDocument/2006/relationships/slideLayout" Target="../slideLayouts/slideLayout527.xml"/><Relationship Id="rId21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31.xml"/><Relationship Id="rId12" Type="http://schemas.openxmlformats.org/officeDocument/2006/relationships/slideLayout" Target="../slideLayouts/slideLayout536.xml"/><Relationship Id="rId17" Type="http://schemas.openxmlformats.org/officeDocument/2006/relationships/slideLayout" Target="../slideLayouts/slideLayout541.xml"/><Relationship Id="rId25" Type="http://schemas.openxmlformats.org/officeDocument/2006/relationships/slideLayout" Target="../slideLayouts/slideLayout549.xml"/><Relationship Id="rId33" Type="http://schemas.openxmlformats.org/officeDocument/2006/relationships/theme" Target="../theme/theme18.xml"/><Relationship Id="rId2" Type="http://schemas.openxmlformats.org/officeDocument/2006/relationships/slideLayout" Target="../slideLayouts/slideLayout526.xml"/><Relationship Id="rId16" Type="http://schemas.openxmlformats.org/officeDocument/2006/relationships/slideLayout" Target="../slideLayouts/slideLayout540.xml"/><Relationship Id="rId20" Type="http://schemas.openxmlformats.org/officeDocument/2006/relationships/slideLayout" Target="../slideLayouts/slideLayout544.xml"/><Relationship Id="rId29" Type="http://schemas.openxmlformats.org/officeDocument/2006/relationships/slideLayout" Target="../slideLayouts/slideLayout553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24" Type="http://schemas.openxmlformats.org/officeDocument/2006/relationships/slideLayout" Target="../slideLayouts/slideLayout548.xml"/><Relationship Id="rId32" Type="http://schemas.openxmlformats.org/officeDocument/2006/relationships/slideLayout" Target="../slideLayouts/slideLayout556.xml"/><Relationship Id="rId5" Type="http://schemas.openxmlformats.org/officeDocument/2006/relationships/slideLayout" Target="../slideLayouts/slideLayout529.xml"/><Relationship Id="rId15" Type="http://schemas.openxmlformats.org/officeDocument/2006/relationships/slideLayout" Target="../slideLayouts/slideLayout539.xml"/><Relationship Id="rId23" Type="http://schemas.openxmlformats.org/officeDocument/2006/relationships/slideLayout" Target="../slideLayouts/slideLayout547.xml"/><Relationship Id="rId28" Type="http://schemas.openxmlformats.org/officeDocument/2006/relationships/slideLayout" Target="../slideLayouts/slideLayout552.xml"/><Relationship Id="rId10" Type="http://schemas.openxmlformats.org/officeDocument/2006/relationships/slideLayout" Target="../slideLayouts/slideLayout534.xml"/><Relationship Id="rId19" Type="http://schemas.openxmlformats.org/officeDocument/2006/relationships/slideLayout" Target="../slideLayouts/slideLayout543.xml"/><Relationship Id="rId31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Relationship Id="rId14" Type="http://schemas.openxmlformats.org/officeDocument/2006/relationships/slideLayout" Target="../slideLayouts/slideLayout538.xml"/><Relationship Id="rId22" Type="http://schemas.openxmlformats.org/officeDocument/2006/relationships/slideLayout" Target="../slideLayouts/slideLayout546.xml"/><Relationship Id="rId27" Type="http://schemas.openxmlformats.org/officeDocument/2006/relationships/slideLayout" Target="../slideLayouts/slideLayout551.xml"/><Relationship Id="rId30" Type="http://schemas.openxmlformats.org/officeDocument/2006/relationships/slideLayout" Target="../slideLayouts/slideLayout554.xml"/><Relationship Id="rId8" Type="http://schemas.openxmlformats.org/officeDocument/2006/relationships/slideLayout" Target="../slideLayouts/slideLayout532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9.xml"/><Relationship Id="rId18" Type="http://schemas.openxmlformats.org/officeDocument/2006/relationships/slideLayout" Target="../slideLayouts/slideLayout574.xml"/><Relationship Id="rId26" Type="http://schemas.openxmlformats.org/officeDocument/2006/relationships/slideLayout" Target="../slideLayouts/slideLayout582.xml"/><Relationship Id="rId3" Type="http://schemas.openxmlformats.org/officeDocument/2006/relationships/slideLayout" Target="../slideLayouts/slideLayout559.xml"/><Relationship Id="rId21" Type="http://schemas.openxmlformats.org/officeDocument/2006/relationships/slideLayout" Target="../slideLayouts/slideLayout577.xml"/><Relationship Id="rId7" Type="http://schemas.openxmlformats.org/officeDocument/2006/relationships/slideLayout" Target="../slideLayouts/slideLayout563.xml"/><Relationship Id="rId12" Type="http://schemas.openxmlformats.org/officeDocument/2006/relationships/slideLayout" Target="../slideLayouts/slideLayout568.xml"/><Relationship Id="rId17" Type="http://schemas.openxmlformats.org/officeDocument/2006/relationships/slideLayout" Target="../slideLayouts/slideLayout573.xml"/><Relationship Id="rId25" Type="http://schemas.openxmlformats.org/officeDocument/2006/relationships/slideLayout" Target="../slideLayouts/slideLayout581.xml"/><Relationship Id="rId33" Type="http://schemas.openxmlformats.org/officeDocument/2006/relationships/theme" Target="../theme/theme19.xml"/><Relationship Id="rId2" Type="http://schemas.openxmlformats.org/officeDocument/2006/relationships/slideLayout" Target="../slideLayouts/slideLayout558.xml"/><Relationship Id="rId16" Type="http://schemas.openxmlformats.org/officeDocument/2006/relationships/slideLayout" Target="../slideLayouts/slideLayout572.xml"/><Relationship Id="rId20" Type="http://schemas.openxmlformats.org/officeDocument/2006/relationships/slideLayout" Target="../slideLayouts/slideLayout576.xml"/><Relationship Id="rId29" Type="http://schemas.openxmlformats.org/officeDocument/2006/relationships/slideLayout" Target="../slideLayouts/slideLayout585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11" Type="http://schemas.openxmlformats.org/officeDocument/2006/relationships/slideLayout" Target="../slideLayouts/slideLayout567.xml"/><Relationship Id="rId24" Type="http://schemas.openxmlformats.org/officeDocument/2006/relationships/slideLayout" Target="../slideLayouts/slideLayout580.xml"/><Relationship Id="rId32" Type="http://schemas.openxmlformats.org/officeDocument/2006/relationships/slideLayout" Target="../slideLayouts/slideLayout588.xml"/><Relationship Id="rId5" Type="http://schemas.openxmlformats.org/officeDocument/2006/relationships/slideLayout" Target="../slideLayouts/slideLayout561.xml"/><Relationship Id="rId15" Type="http://schemas.openxmlformats.org/officeDocument/2006/relationships/slideLayout" Target="../slideLayouts/slideLayout571.xml"/><Relationship Id="rId23" Type="http://schemas.openxmlformats.org/officeDocument/2006/relationships/slideLayout" Target="../slideLayouts/slideLayout579.xml"/><Relationship Id="rId28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66.xml"/><Relationship Id="rId19" Type="http://schemas.openxmlformats.org/officeDocument/2006/relationships/slideLayout" Target="../slideLayouts/slideLayout575.xml"/><Relationship Id="rId31" Type="http://schemas.openxmlformats.org/officeDocument/2006/relationships/slideLayout" Target="../slideLayouts/slideLayout587.xml"/><Relationship Id="rId4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565.xml"/><Relationship Id="rId14" Type="http://schemas.openxmlformats.org/officeDocument/2006/relationships/slideLayout" Target="../slideLayouts/slideLayout570.xml"/><Relationship Id="rId22" Type="http://schemas.openxmlformats.org/officeDocument/2006/relationships/slideLayout" Target="../slideLayouts/slideLayout578.xml"/><Relationship Id="rId27" Type="http://schemas.openxmlformats.org/officeDocument/2006/relationships/slideLayout" Target="../slideLayouts/slideLayout583.xml"/><Relationship Id="rId30" Type="http://schemas.openxmlformats.org/officeDocument/2006/relationships/slideLayout" Target="../slideLayouts/slideLayout586.xml"/><Relationship Id="rId8" Type="http://schemas.openxmlformats.org/officeDocument/2006/relationships/slideLayout" Target="../slideLayouts/slideLayout56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8.xml"/></Relationships>
</file>

<file path=ppt/slideMasters/_rels/slideMaster2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1.xml"/><Relationship Id="rId18" Type="http://schemas.openxmlformats.org/officeDocument/2006/relationships/slideLayout" Target="../slideLayouts/slideLayout606.xml"/><Relationship Id="rId26" Type="http://schemas.openxmlformats.org/officeDocument/2006/relationships/slideLayout" Target="../slideLayouts/slideLayout614.xml"/><Relationship Id="rId39" Type="http://schemas.openxmlformats.org/officeDocument/2006/relationships/slideLayout" Target="../slideLayouts/slideLayout627.xml"/><Relationship Id="rId21" Type="http://schemas.openxmlformats.org/officeDocument/2006/relationships/slideLayout" Target="../slideLayouts/slideLayout609.xml"/><Relationship Id="rId34" Type="http://schemas.openxmlformats.org/officeDocument/2006/relationships/slideLayout" Target="../slideLayouts/slideLayout622.xml"/><Relationship Id="rId42" Type="http://schemas.openxmlformats.org/officeDocument/2006/relationships/slideLayout" Target="../slideLayouts/slideLayout630.xml"/><Relationship Id="rId47" Type="http://schemas.openxmlformats.org/officeDocument/2006/relationships/slideLayout" Target="../slideLayouts/slideLayout635.xml"/><Relationship Id="rId7" Type="http://schemas.openxmlformats.org/officeDocument/2006/relationships/slideLayout" Target="../slideLayouts/slideLayout595.xml"/><Relationship Id="rId2" Type="http://schemas.openxmlformats.org/officeDocument/2006/relationships/slideLayout" Target="../slideLayouts/slideLayout590.xml"/><Relationship Id="rId16" Type="http://schemas.openxmlformats.org/officeDocument/2006/relationships/slideLayout" Target="../slideLayouts/slideLayout604.xml"/><Relationship Id="rId29" Type="http://schemas.openxmlformats.org/officeDocument/2006/relationships/slideLayout" Target="../slideLayouts/slideLayout617.xml"/><Relationship Id="rId11" Type="http://schemas.openxmlformats.org/officeDocument/2006/relationships/slideLayout" Target="../slideLayouts/slideLayout599.xml"/><Relationship Id="rId24" Type="http://schemas.openxmlformats.org/officeDocument/2006/relationships/slideLayout" Target="../slideLayouts/slideLayout612.xml"/><Relationship Id="rId32" Type="http://schemas.openxmlformats.org/officeDocument/2006/relationships/slideLayout" Target="../slideLayouts/slideLayout620.xml"/><Relationship Id="rId37" Type="http://schemas.openxmlformats.org/officeDocument/2006/relationships/slideLayout" Target="../slideLayouts/slideLayout625.xml"/><Relationship Id="rId40" Type="http://schemas.openxmlformats.org/officeDocument/2006/relationships/slideLayout" Target="../slideLayouts/slideLayout628.xml"/><Relationship Id="rId45" Type="http://schemas.openxmlformats.org/officeDocument/2006/relationships/slideLayout" Target="../slideLayouts/slideLayout633.xml"/><Relationship Id="rId5" Type="http://schemas.openxmlformats.org/officeDocument/2006/relationships/slideLayout" Target="../slideLayouts/slideLayout593.xml"/><Relationship Id="rId15" Type="http://schemas.openxmlformats.org/officeDocument/2006/relationships/slideLayout" Target="../slideLayouts/slideLayout603.xml"/><Relationship Id="rId23" Type="http://schemas.openxmlformats.org/officeDocument/2006/relationships/slideLayout" Target="../slideLayouts/slideLayout611.xml"/><Relationship Id="rId28" Type="http://schemas.openxmlformats.org/officeDocument/2006/relationships/slideLayout" Target="../slideLayouts/slideLayout616.xml"/><Relationship Id="rId36" Type="http://schemas.openxmlformats.org/officeDocument/2006/relationships/slideLayout" Target="../slideLayouts/slideLayout624.xml"/><Relationship Id="rId49" Type="http://schemas.openxmlformats.org/officeDocument/2006/relationships/image" Target="../media/image64.jpeg"/><Relationship Id="rId10" Type="http://schemas.openxmlformats.org/officeDocument/2006/relationships/slideLayout" Target="../slideLayouts/slideLayout598.xml"/><Relationship Id="rId19" Type="http://schemas.openxmlformats.org/officeDocument/2006/relationships/slideLayout" Target="../slideLayouts/slideLayout607.xml"/><Relationship Id="rId31" Type="http://schemas.openxmlformats.org/officeDocument/2006/relationships/slideLayout" Target="../slideLayouts/slideLayout619.xml"/><Relationship Id="rId44" Type="http://schemas.openxmlformats.org/officeDocument/2006/relationships/slideLayout" Target="../slideLayouts/slideLayout632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Relationship Id="rId14" Type="http://schemas.openxmlformats.org/officeDocument/2006/relationships/slideLayout" Target="../slideLayouts/slideLayout602.xml"/><Relationship Id="rId22" Type="http://schemas.openxmlformats.org/officeDocument/2006/relationships/slideLayout" Target="../slideLayouts/slideLayout610.xml"/><Relationship Id="rId27" Type="http://schemas.openxmlformats.org/officeDocument/2006/relationships/slideLayout" Target="../slideLayouts/slideLayout615.xml"/><Relationship Id="rId30" Type="http://schemas.openxmlformats.org/officeDocument/2006/relationships/slideLayout" Target="../slideLayouts/slideLayout618.xml"/><Relationship Id="rId35" Type="http://schemas.openxmlformats.org/officeDocument/2006/relationships/slideLayout" Target="../slideLayouts/slideLayout623.xml"/><Relationship Id="rId43" Type="http://schemas.openxmlformats.org/officeDocument/2006/relationships/slideLayout" Target="../slideLayouts/slideLayout631.xml"/><Relationship Id="rId48" Type="http://schemas.openxmlformats.org/officeDocument/2006/relationships/theme" Target="../theme/theme20.xml"/><Relationship Id="rId8" Type="http://schemas.openxmlformats.org/officeDocument/2006/relationships/slideLayout" Target="../slideLayouts/slideLayout596.xml"/><Relationship Id="rId3" Type="http://schemas.openxmlformats.org/officeDocument/2006/relationships/slideLayout" Target="../slideLayouts/slideLayout591.xml"/><Relationship Id="rId12" Type="http://schemas.openxmlformats.org/officeDocument/2006/relationships/slideLayout" Target="../slideLayouts/slideLayout600.xml"/><Relationship Id="rId17" Type="http://schemas.openxmlformats.org/officeDocument/2006/relationships/slideLayout" Target="../slideLayouts/slideLayout605.xml"/><Relationship Id="rId25" Type="http://schemas.openxmlformats.org/officeDocument/2006/relationships/slideLayout" Target="../slideLayouts/slideLayout613.xml"/><Relationship Id="rId33" Type="http://schemas.openxmlformats.org/officeDocument/2006/relationships/slideLayout" Target="../slideLayouts/slideLayout621.xml"/><Relationship Id="rId38" Type="http://schemas.openxmlformats.org/officeDocument/2006/relationships/slideLayout" Target="../slideLayouts/slideLayout626.xml"/><Relationship Id="rId46" Type="http://schemas.openxmlformats.org/officeDocument/2006/relationships/slideLayout" Target="../slideLayouts/slideLayout634.xml"/><Relationship Id="rId20" Type="http://schemas.openxmlformats.org/officeDocument/2006/relationships/slideLayout" Target="../slideLayouts/slideLayout608.xml"/><Relationship Id="rId41" Type="http://schemas.openxmlformats.org/officeDocument/2006/relationships/slideLayout" Target="../slideLayouts/slideLayout629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/Relationships>
</file>

<file path=ppt/slideMasters/_rels/slideMaster2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8.xml"/><Relationship Id="rId18" Type="http://schemas.openxmlformats.org/officeDocument/2006/relationships/slideLayout" Target="../slideLayouts/slideLayout653.xml"/><Relationship Id="rId26" Type="http://schemas.openxmlformats.org/officeDocument/2006/relationships/slideLayout" Target="../slideLayouts/slideLayout661.xml"/><Relationship Id="rId3" Type="http://schemas.openxmlformats.org/officeDocument/2006/relationships/slideLayout" Target="../slideLayouts/slideLayout638.xml"/><Relationship Id="rId21" Type="http://schemas.openxmlformats.org/officeDocument/2006/relationships/slideLayout" Target="../slideLayouts/slideLayout656.xml"/><Relationship Id="rId34" Type="http://schemas.openxmlformats.org/officeDocument/2006/relationships/slideLayout" Target="../slideLayouts/slideLayout669.xml"/><Relationship Id="rId7" Type="http://schemas.openxmlformats.org/officeDocument/2006/relationships/slideLayout" Target="../slideLayouts/slideLayout642.xml"/><Relationship Id="rId12" Type="http://schemas.openxmlformats.org/officeDocument/2006/relationships/slideLayout" Target="../slideLayouts/slideLayout647.xml"/><Relationship Id="rId17" Type="http://schemas.openxmlformats.org/officeDocument/2006/relationships/slideLayout" Target="../slideLayouts/slideLayout652.xml"/><Relationship Id="rId25" Type="http://schemas.openxmlformats.org/officeDocument/2006/relationships/slideLayout" Target="../slideLayouts/slideLayout660.xml"/><Relationship Id="rId33" Type="http://schemas.openxmlformats.org/officeDocument/2006/relationships/slideLayout" Target="../slideLayouts/slideLayout668.xml"/><Relationship Id="rId2" Type="http://schemas.openxmlformats.org/officeDocument/2006/relationships/slideLayout" Target="../slideLayouts/slideLayout637.xml"/><Relationship Id="rId16" Type="http://schemas.openxmlformats.org/officeDocument/2006/relationships/slideLayout" Target="../slideLayouts/slideLayout651.xml"/><Relationship Id="rId20" Type="http://schemas.openxmlformats.org/officeDocument/2006/relationships/slideLayout" Target="../slideLayouts/slideLayout655.xml"/><Relationship Id="rId29" Type="http://schemas.openxmlformats.org/officeDocument/2006/relationships/slideLayout" Target="../slideLayouts/slideLayout664.xml"/><Relationship Id="rId1" Type="http://schemas.openxmlformats.org/officeDocument/2006/relationships/slideLayout" Target="../slideLayouts/slideLayout636.xml"/><Relationship Id="rId6" Type="http://schemas.openxmlformats.org/officeDocument/2006/relationships/slideLayout" Target="../slideLayouts/slideLayout641.xml"/><Relationship Id="rId11" Type="http://schemas.openxmlformats.org/officeDocument/2006/relationships/slideLayout" Target="../slideLayouts/slideLayout646.xml"/><Relationship Id="rId24" Type="http://schemas.openxmlformats.org/officeDocument/2006/relationships/slideLayout" Target="../slideLayouts/slideLayout659.xml"/><Relationship Id="rId32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40.xml"/><Relationship Id="rId15" Type="http://schemas.openxmlformats.org/officeDocument/2006/relationships/slideLayout" Target="../slideLayouts/slideLayout650.xml"/><Relationship Id="rId23" Type="http://schemas.openxmlformats.org/officeDocument/2006/relationships/slideLayout" Target="../slideLayouts/slideLayout658.xml"/><Relationship Id="rId28" Type="http://schemas.openxmlformats.org/officeDocument/2006/relationships/slideLayout" Target="../slideLayouts/slideLayout663.xml"/><Relationship Id="rId36" Type="http://schemas.openxmlformats.org/officeDocument/2006/relationships/theme" Target="../theme/theme21.xml"/><Relationship Id="rId10" Type="http://schemas.openxmlformats.org/officeDocument/2006/relationships/slideLayout" Target="../slideLayouts/slideLayout645.xml"/><Relationship Id="rId19" Type="http://schemas.openxmlformats.org/officeDocument/2006/relationships/slideLayout" Target="../slideLayouts/slideLayout654.xml"/><Relationship Id="rId31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39.xml"/><Relationship Id="rId9" Type="http://schemas.openxmlformats.org/officeDocument/2006/relationships/slideLayout" Target="../slideLayouts/slideLayout644.xml"/><Relationship Id="rId14" Type="http://schemas.openxmlformats.org/officeDocument/2006/relationships/slideLayout" Target="../slideLayouts/slideLayout649.xml"/><Relationship Id="rId22" Type="http://schemas.openxmlformats.org/officeDocument/2006/relationships/slideLayout" Target="../slideLayouts/slideLayout657.xml"/><Relationship Id="rId27" Type="http://schemas.openxmlformats.org/officeDocument/2006/relationships/slideLayout" Target="../slideLayouts/slideLayout662.xml"/><Relationship Id="rId30" Type="http://schemas.openxmlformats.org/officeDocument/2006/relationships/slideLayout" Target="../slideLayouts/slideLayout665.xml"/><Relationship Id="rId35" Type="http://schemas.openxmlformats.org/officeDocument/2006/relationships/slideLayout" Target="../slideLayouts/slideLayout670.xml"/><Relationship Id="rId8" Type="http://schemas.openxmlformats.org/officeDocument/2006/relationships/slideLayout" Target="../slideLayouts/slideLayout643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3.xml"/><Relationship Id="rId18" Type="http://schemas.openxmlformats.org/officeDocument/2006/relationships/slideLayout" Target="../slideLayouts/slideLayout688.xml"/><Relationship Id="rId26" Type="http://schemas.openxmlformats.org/officeDocument/2006/relationships/slideLayout" Target="../slideLayouts/slideLayout696.xml"/><Relationship Id="rId3" Type="http://schemas.openxmlformats.org/officeDocument/2006/relationships/slideLayout" Target="../slideLayouts/slideLayout673.xml"/><Relationship Id="rId21" Type="http://schemas.openxmlformats.org/officeDocument/2006/relationships/slideLayout" Target="../slideLayouts/slideLayout691.xml"/><Relationship Id="rId34" Type="http://schemas.openxmlformats.org/officeDocument/2006/relationships/slideLayout" Target="../slideLayouts/slideLayout704.xml"/><Relationship Id="rId7" Type="http://schemas.openxmlformats.org/officeDocument/2006/relationships/slideLayout" Target="../slideLayouts/slideLayout677.xml"/><Relationship Id="rId12" Type="http://schemas.openxmlformats.org/officeDocument/2006/relationships/slideLayout" Target="../slideLayouts/slideLayout682.xml"/><Relationship Id="rId17" Type="http://schemas.openxmlformats.org/officeDocument/2006/relationships/slideLayout" Target="../slideLayouts/slideLayout687.xml"/><Relationship Id="rId25" Type="http://schemas.openxmlformats.org/officeDocument/2006/relationships/slideLayout" Target="../slideLayouts/slideLayout695.xml"/><Relationship Id="rId33" Type="http://schemas.openxmlformats.org/officeDocument/2006/relationships/slideLayout" Target="../slideLayouts/slideLayout703.xml"/><Relationship Id="rId2" Type="http://schemas.openxmlformats.org/officeDocument/2006/relationships/slideLayout" Target="../slideLayouts/slideLayout672.xml"/><Relationship Id="rId16" Type="http://schemas.openxmlformats.org/officeDocument/2006/relationships/slideLayout" Target="../slideLayouts/slideLayout686.xml"/><Relationship Id="rId20" Type="http://schemas.openxmlformats.org/officeDocument/2006/relationships/slideLayout" Target="../slideLayouts/slideLayout690.xml"/><Relationship Id="rId29" Type="http://schemas.openxmlformats.org/officeDocument/2006/relationships/slideLayout" Target="../slideLayouts/slideLayout699.xml"/><Relationship Id="rId1" Type="http://schemas.openxmlformats.org/officeDocument/2006/relationships/slideLayout" Target="../slideLayouts/slideLayout671.xml"/><Relationship Id="rId6" Type="http://schemas.openxmlformats.org/officeDocument/2006/relationships/slideLayout" Target="../slideLayouts/slideLayout676.xml"/><Relationship Id="rId11" Type="http://schemas.openxmlformats.org/officeDocument/2006/relationships/slideLayout" Target="../slideLayouts/slideLayout681.xml"/><Relationship Id="rId24" Type="http://schemas.openxmlformats.org/officeDocument/2006/relationships/slideLayout" Target="../slideLayouts/slideLayout694.xml"/><Relationship Id="rId32" Type="http://schemas.openxmlformats.org/officeDocument/2006/relationships/slideLayout" Target="../slideLayouts/slideLayout702.xml"/><Relationship Id="rId5" Type="http://schemas.openxmlformats.org/officeDocument/2006/relationships/slideLayout" Target="../slideLayouts/slideLayout675.xml"/><Relationship Id="rId15" Type="http://schemas.openxmlformats.org/officeDocument/2006/relationships/slideLayout" Target="../slideLayouts/slideLayout685.xml"/><Relationship Id="rId23" Type="http://schemas.openxmlformats.org/officeDocument/2006/relationships/slideLayout" Target="../slideLayouts/slideLayout693.xml"/><Relationship Id="rId28" Type="http://schemas.openxmlformats.org/officeDocument/2006/relationships/slideLayout" Target="../slideLayouts/slideLayout698.xml"/><Relationship Id="rId36" Type="http://schemas.openxmlformats.org/officeDocument/2006/relationships/theme" Target="../theme/theme22.xml"/><Relationship Id="rId10" Type="http://schemas.openxmlformats.org/officeDocument/2006/relationships/slideLayout" Target="../slideLayouts/slideLayout680.xml"/><Relationship Id="rId19" Type="http://schemas.openxmlformats.org/officeDocument/2006/relationships/slideLayout" Target="../slideLayouts/slideLayout689.xml"/><Relationship Id="rId31" Type="http://schemas.openxmlformats.org/officeDocument/2006/relationships/slideLayout" Target="../slideLayouts/slideLayout701.xml"/><Relationship Id="rId4" Type="http://schemas.openxmlformats.org/officeDocument/2006/relationships/slideLayout" Target="../slideLayouts/slideLayout674.xml"/><Relationship Id="rId9" Type="http://schemas.openxmlformats.org/officeDocument/2006/relationships/slideLayout" Target="../slideLayouts/slideLayout679.xml"/><Relationship Id="rId14" Type="http://schemas.openxmlformats.org/officeDocument/2006/relationships/slideLayout" Target="../slideLayouts/slideLayout684.xml"/><Relationship Id="rId22" Type="http://schemas.openxmlformats.org/officeDocument/2006/relationships/slideLayout" Target="../slideLayouts/slideLayout692.xml"/><Relationship Id="rId27" Type="http://schemas.openxmlformats.org/officeDocument/2006/relationships/slideLayout" Target="../slideLayouts/slideLayout697.xml"/><Relationship Id="rId30" Type="http://schemas.openxmlformats.org/officeDocument/2006/relationships/slideLayout" Target="../slideLayouts/slideLayout700.xml"/><Relationship Id="rId35" Type="http://schemas.openxmlformats.org/officeDocument/2006/relationships/slideLayout" Target="../slideLayouts/slideLayout705.xml"/><Relationship Id="rId8" Type="http://schemas.openxmlformats.org/officeDocument/2006/relationships/slideLayout" Target="../slideLayouts/slideLayout678.xml"/></Relationships>
</file>

<file path=ppt/slideMasters/_rels/slideMaster2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8.xml"/><Relationship Id="rId18" Type="http://schemas.openxmlformats.org/officeDocument/2006/relationships/slideLayout" Target="../slideLayouts/slideLayout723.xml"/><Relationship Id="rId26" Type="http://schemas.openxmlformats.org/officeDocument/2006/relationships/slideLayout" Target="../slideLayouts/slideLayout731.xml"/><Relationship Id="rId39" Type="http://schemas.openxmlformats.org/officeDocument/2006/relationships/theme" Target="../theme/theme23.xml"/><Relationship Id="rId21" Type="http://schemas.openxmlformats.org/officeDocument/2006/relationships/slideLayout" Target="../slideLayouts/slideLayout726.xml"/><Relationship Id="rId34" Type="http://schemas.openxmlformats.org/officeDocument/2006/relationships/slideLayout" Target="../slideLayouts/slideLayout739.xml"/><Relationship Id="rId7" Type="http://schemas.openxmlformats.org/officeDocument/2006/relationships/slideLayout" Target="../slideLayouts/slideLayout712.xml"/><Relationship Id="rId12" Type="http://schemas.openxmlformats.org/officeDocument/2006/relationships/slideLayout" Target="../slideLayouts/slideLayout717.xml"/><Relationship Id="rId17" Type="http://schemas.openxmlformats.org/officeDocument/2006/relationships/slideLayout" Target="../slideLayouts/slideLayout722.xml"/><Relationship Id="rId25" Type="http://schemas.openxmlformats.org/officeDocument/2006/relationships/slideLayout" Target="../slideLayouts/slideLayout730.xml"/><Relationship Id="rId33" Type="http://schemas.openxmlformats.org/officeDocument/2006/relationships/slideLayout" Target="../slideLayouts/slideLayout738.xml"/><Relationship Id="rId38" Type="http://schemas.openxmlformats.org/officeDocument/2006/relationships/slideLayout" Target="../slideLayouts/slideLayout743.xml"/><Relationship Id="rId2" Type="http://schemas.openxmlformats.org/officeDocument/2006/relationships/slideLayout" Target="../slideLayouts/slideLayout707.xml"/><Relationship Id="rId16" Type="http://schemas.openxmlformats.org/officeDocument/2006/relationships/slideLayout" Target="../slideLayouts/slideLayout721.xml"/><Relationship Id="rId20" Type="http://schemas.openxmlformats.org/officeDocument/2006/relationships/slideLayout" Target="../slideLayouts/slideLayout725.xml"/><Relationship Id="rId29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06.xml"/><Relationship Id="rId6" Type="http://schemas.openxmlformats.org/officeDocument/2006/relationships/slideLayout" Target="../slideLayouts/slideLayout711.xml"/><Relationship Id="rId11" Type="http://schemas.openxmlformats.org/officeDocument/2006/relationships/slideLayout" Target="../slideLayouts/slideLayout716.xml"/><Relationship Id="rId24" Type="http://schemas.openxmlformats.org/officeDocument/2006/relationships/slideLayout" Target="../slideLayouts/slideLayout729.xml"/><Relationship Id="rId32" Type="http://schemas.openxmlformats.org/officeDocument/2006/relationships/slideLayout" Target="../slideLayouts/slideLayout737.xml"/><Relationship Id="rId37" Type="http://schemas.openxmlformats.org/officeDocument/2006/relationships/slideLayout" Target="../slideLayouts/slideLayout742.xml"/><Relationship Id="rId5" Type="http://schemas.openxmlformats.org/officeDocument/2006/relationships/slideLayout" Target="../slideLayouts/slideLayout710.xml"/><Relationship Id="rId15" Type="http://schemas.openxmlformats.org/officeDocument/2006/relationships/slideLayout" Target="../slideLayouts/slideLayout720.xml"/><Relationship Id="rId23" Type="http://schemas.openxmlformats.org/officeDocument/2006/relationships/slideLayout" Target="../slideLayouts/slideLayout728.xml"/><Relationship Id="rId28" Type="http://schemas.openxmlformats.org/officeDocument/2006/relationships/slideLayout" Target="../slideLayouts/slideLayout733.xml"/><Relationship Id="rId36" Type="http://schemas.openxmlformats.org/officeDocument/2006/relationships/slideLayout" Target="../slideLayouts/slideLayout741.xml"/><Relationship Id="rId10" Type="http://schemas.openxmlformats.org/officeDocument/2006/relationships/slideLayout" Target="../slideLayouts/slideLayout715.xml"/><Relationship Id="rId19" Type="http://schemas.openxmlformats.org/officeDocument/2006/relationships/slideLayout" Target="../slideLayouts/slideLayout724.xml"/><Relationship Id="rId31" Type="http://schemas.openxmlformats.org/officeDocument/2006/relationships/slideLayout" Target="../slideLayouts/slideLayout736.xml"/><Relationship Id="rId4" Type="http://schemas.openxmlformats.org/officeDocument/2006/relationships/slideLayout" Target="../slideLayouts/slideLayout709.xml"/><Relationship Id="rId9" Type="http://schemas.openxmlformats.org/officeDocument/2006/relationships/slideLayout" Target="../slideLayouts/slideLayout714.xml"/><Relationship Id="rId14" Type="http://schemas.openxmlformats.org/officeDocument/2006/relationships/slideLayout" Target="../slideLayouts/slideLayout719.xml"/><Relationship Id="rId22" Type="http://schemas.openxmlformats.org/officeDocument/2006/relationships/slideLayout" Target="../slideLayouts/slideLayout727.xml"/><Relationship Id="rId27" Type="http://schemas.openxmlformats.org/officeDocument/2006/relationships/slideLayout" Target="../slideLayouts/slideLayout732.xml"/><Relationship Id="rId30" Type="http://schemas.openxmlformats.org/officeDocument/2006/relationships/slideLayout" Target="../slideLayouts/slideLayout735.xml"/><Relationship Id="rId35" Type="http://schemas.openxmlformats.org/officeDocument/2006/relationships/slideLayout" Target="../slideLayouts/slideLayout740.xml"/><Relationship Id="rId8" Type="http://schemas.openxmlformats.org/officeDocument/2006/relationships/slideLayout" Target="../slideLayouts/slideLayout713.xml"/><Relationship Id="rId3" Type="http://schemas.openxmlformats.org/officeDocument/2006/relationships/slideLayout" Target="../slideLayouts/slideLayout708.xml"/></Relationships>
</file>

<file path=ppt/slideMasters/_rels/slideMaster2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6.xml"/><Relationship Id="rId18" Type="http://schemas.openxmlformats.org/officeDocument/2006/relationships/slideLayout" Target="../slideLayouts/slideLayout761.xml"/><Relationship Id="rId26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46.xml"/><Relationship Id="rId21" Type="http://schemas.openxmlformats.org/officeDocument/2006/relationships/slideLayout" Target="../slideLayouts/slideLayout764.xml"/><Relationship Id="rId34" Type="http://schemas.openxmlformats.org/officeDocument/2006/relationships/slideLayout" Target="../slideLayouts/slideLayout777.xml"/><Relationship Id="rId7" Type="http://schemas.openxmlformats.org/officeDocument/2006/relationships/slideLayout" Target="../slideLayouts/slideLayout750.xml"/><Relationship Id="rId12" Type="http://schemas.openxmlformats.org/officeDocument/2006/relationships/slideLayout" Target="../slideLayouts/slideLayout755.xml"/><Relationship Id="rId17" Type="http://schemas.openxmlformats.org/officeDocument/2006/relationships/slideLayout" Target="../slideLayouts/slideLayout760.xml"/><Relationship Id="rId25" Type="http://schemas.openxmlformats.org/officeDocument/2006/relationships/slideLayout" Target="../slideLayouts/slideLayout768.xml"/><Relationship Id="rId33" Type="http://schemas.openxmlformats.org/officeDocument/2006/relationships/slideLayout" Target="../slideLayouts/slideLayout776.xml"/><Relationship Id="rId2" Type="http://schemas.openxmlformats.org/officeDocument/2006/relationships/slideLayout" Target="../slideLayouts/slideLayout745.xml"/><Relationship Id="rId16" Type="http://schemas.openxmlformats.org/officeDocument/2006/relationships/slideLayout" Target="../slideLayouts/slideLayout759.xml"/><Relationship Id="rId20" Type="http://schemas.openxmlformats.org/officeDocument/2006/relationships/slideLayout" Target="../slideLayouts/slideLayout763.xml"/><Relationship Id="rId29" Type="http://schemas.openxmlformats.org/officeDocument/2006/relationships/slideLayout" Target="../slideLayouts/slideLayout772.xml"/><Relationship Id="rId1" Type="http://schemas.openxmlformats.org/officeDocument/2006/relationships/slideLayout" Target="../slideLayouts/slideLayout744.xml"/><Relationship Id="rId6" Type="http://schemas.openxmlformats.org/officeDocument/2006/relationships/slideLayout" Target="../slideLayouts/slideLayout749.xml"/><Relationship Id="rId11" Type="http://schemas.openxmlformats.org/officeDocument/2006/relationships/slideLayout" Target="../slideLayouts/slideLayout754.xml"/><Relationship Id="rId24" Type="http://schemas.openxmlformats.org/officeDocument/2006/relationships/slideLayout" Target="../slideLayouts/slideLayout767.xml"/><Relationship Id="rId32" Type="http://schemas.openxmlformats.org/officeDocument/2006/relationships/slideLayout" Target="../slideLayouts/slideLayout775.xml"/><Relationship Id="rId5" Type="http://schemas.openxmlformats.org/officeDocument/2006/relationships/slideLayout" Target="../slideLayouts/slideLayout748.xml"/><Relationship Id="rId15" Type="http://schemas.openxmlformats.org/officeDocument/2006/relationships/slideLayout" Target="../slideLayouts/slideLayout758.xml"/><Relationship Id="rId23" Type="http://schemas.openxmlformats.org/officeDocument/2006/relationships/slideLayout" Target="../slideLayouts/slideLayout766.xml"/><Relationship Id="rId28" Type="http://schemas.openxmlformats.org/officeDocument/2006/relationships/slideLayout" Target="../slideLayouts/slideLayout771.xml"/><Relationship Id="rId36" Type="http://schemas.openxmlformats.org/officeDocument/2006/relationships/theme" Target="../theme/theme24.xml"/><Relationship Id="rId10" Type="http://schemas.openxmlformats.org/officeDocument/2006/relationships/slideLayout" Target="../slideLayouts/slideLayout753.xml"/><Relationship Id="rId19" Type="http://schemas.openxmlformats.org/officeDocument/2006/relationships/slideLayout" Target="../slideLayouts/slideLayout762.xml"/><Relationship Id="rId31" Type="http://schemas.openxmlformats.org/officeDocument/2006/relationships/slideLayout" Target="../slideLayouts/slideLayout774.xml"/><Relationship Id="rId4" Type="http://schemas.openxmlformats.org/officeDocument/2006/relationships/slideLayout" Target="../slideLayouts/slideLayout747.xml"/><Relationship Id="rId9" Type="http://schemas.openxmlformats.org/officeDocument/2006/relationships/slideLayout" Target="../slideLayouts/slideLayout752.xml"/><Relationship Id="rId14" Type="http://schemas.openxmlformats.org/officeDocument/2006/relationships/slideLayout" Target="../slideLayouts/slideLayout757.xml"/><Relationship Id="rId22" Type="http://schemas.openxmlformats.org/officeDocument/2006/relationships/slideLayout" Target="../slideLayouts/slideLayout765.xml"/><Relationship Id="rId27" Type="http://schemas.openxmlformats.org/officeDocument/2006/relationships/slideLayout" Target="../slideLayouts/slideLayout770.xml"/><Relationship Id="rId30" Type="http://schemas.openxmlformats.org/officeDocument/2006/relationships/slideLayout" Target="../slideLayouts/slideLayout773.xml"/><Relationship Id="rId35" Type="http://schemas.openxmlformats.org/officeDocument/2006/relationships/slideLayout" Target="../slideLayouts/slideLayout778.xml"/><Relationship Id="rId8" Type="http://schemas.openxmlformats.org/officeDocument/2006/relationships/slideLayout" Target="../slideLayouts/slideLayout751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1.xml"/><Relationship Id="rId18" Type="http://schemas.openxmlformats.org/officeDocument/2006/relationships/slideLayout" Target="../slideLayouts/slideLayout796.xml"/><Relationship Id="rId26" Type="http://schemas.openxmlformats.org/officeDocument/2006/relationships/slideLayout" Target="../slideLayouts/slideLayout804.xml"/><Relationship Id="rId39" Type="http://schemas.openxmlformats.org/officeDocument/2006/relationships/slideLayout" Target="../slideLayouts/slideLayout817.xml"/><Relationship Id="rId21" Type="http://schemas.openxmlformats.org/officeDocument/2006/relationships/slideLayout" Target="../slideLayouts/slideLayout799.xml"/><Relationship Id="rId34" Type="http://schemas.openxmlformats.org/officeDocument/2006/relationships/slideLayout" Target="../slideLayouts/slideLayout812.xml"/><Relationship Id="rId7" Type="http://schemas.openxmlformats.org/officeDocument/2006/relationships/slideLayout" Target="../slideLayouts/slideLayout785.xml"/><Relationship Id="rId12" Type="http://schemas.openxmlformats.org/officeDocument/2006/relationships/slideLayout" Target="../slideLayouts/slideLayout790.xml"/><Relationship Id="rId17" Type="http://schemas.openxmlformats.org/officeDocument/2006/relationships/slideLayout" Target="../slideLayouts/slideLayout795.xml"/><Relationship Id="rId25" Type="http://schemas.openxmlformats.org/officeDocument/2006/relationships/slideLayout" Target="../slideLayouts/slideLayout803.xml"/><Relationship Id="rId33" Type="http://schemas.openxmlformats.org/officeDocument/2006/relationships/slideLayout" Target="../slideLayouts/slideLayout811.xml"/><Relationship Id="rId38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780.xml"/><Relationship Id="rId16" Type="http://schemas.openxmlformats.org/officeDocument/2006/relationships/slideLayout" Target="../slideLayouts/slideLayout794.xml"/><Relationship Id="rId20" Type="http://schemas.openxmlformats.org/officeDocument/2006/relationships/slideLayout" Target="../slideLayouts/slideLayout798.xml"/><Relationship Id="rId29" Type="http://schemas.openxmlformats.org/officeDocument/2006/relationships/slideLayout" Target="../slideLayouts/slideLayout807.xml"/><Relationship Id="rId1" Type="http://schemas.openxmlformats.org/officeDocument/2006/relationships/slideLayout" Target="../slideLayouts/slideLayout779.xml"/><Relationship Id="rId6" Type="http://schemas.openxmlformats.org/officeDocument/2006/relationships/slideLayout" Target="../slideLayouts/slideLayout784.xml"/><Relationship Id="rId11" Type="http://schemas.openxmlformats.org/officeDocument/2006/relationships/slideLayout" Target="../slideLayouts/slideLayout789.xml"/><Relationship Id="rId24" Type="http://schemas.openxmlformats.org/officeDocument/2006/relationships/slideLayout" Target="../slideLayouts/slideLayout802.xml"/><Relationship Id="rId32" Type="http://schemas.openxmlformats.org/officeDocument/2006/relationships/slideLayout" Target="../slideLayouts/slideLayout810.xml"/><Relationship Id="rId37" Type="http://schemas.openxmlformats.org/officeDocument/2006/relationships/slideLayout" Target="../slideLayouts/slideLayout815.xml"/><Relationship Id="rId40" Type="http://schemas.openxmlformats.org/officeDocument/2006/relationships/theme" Target="../theme/theme25.xml"/><Relationship Id="rId5" Type="http://schemas.openxmlformats.org/officeDocument/2006/relationships/slideLayout" Target="../slideLayouts/slideLayout783.xml"/><Relationship Id="rId15" Type="http://schemas.openxmlformats.org/officeDocument/2006/relationships/slideLayout" Target="../slideLayouts/slideLayout793.xml"/><Relationship Id="rId23" Type="http://schemas.openxmlformats.org/officeDocument/2006/relationships/slideLayout" Target="../slideLayouts/slideLayout801.xml"/><Relationship Id="rId28" Type="http://schemas.openxmlformats.org/officeDocument/2006/relationships/slideLayout" Target="../slideLayouts/slideLayout806.xml"/><Relationship Id="rId36" Type="http://schemas.openxmlformats.org/officeDocument/2006/relationships/slideLayout" Target="../slideLayouts/slideLayout814.xml"/><Relationship Id="rId10" Type="http://schemas.openxmlformats.org/officeDocument/2006/relationships/slideLayout" Target="../slideLayouts/slideLayout788.xml"/><Relationship Id="rId19" Type="http://schemas.openxmlformats.org/officeDocument/2006/relationships/slideLayout" Target="../slideLayouts/slideLayout797.xml"/><Relationship Id="rId31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782.xml"/><Relationship Id="rId9" Type="http://schemas.openxmlformats.org/officeDocument/2006/relationships/slideLayout" Target="../slideLayouts/slideLayout787.xml"/><Relationship Id="rId14" Type="http://schemas.openxmlformats.org/officeDocument/2006/relationships/slideLayout" Target="../slideLayouts/slideLayout792.xml"/><Relationship Id="rId22" Type="http://schemas.openxmlformats.org/officeDocument/2006/relationships/slideLayout" Target="../slideLayouts/slideLayout800.xml"/><Relationship Id="rId27" Type="http://schemas.openxmlformats.org/officeDocument/2006/relationships/slideLayout" Target="../slideLayouts/slideLayout805.xml"/><Relationship Id="rId30" Type="http://schemas.openxmlformats.org/officeDocument/2006/relationships/slideLayout" Target="../slideLayouts/slideLayout808.xml"/><Relationship Id="rId35" Type="http://schemas.openxmlformats.org/officeDocument/2006/relationships/slideLayout" Target="../slideLayouts/slideLayout813.xml"/><Relationship Id="rId8" Type="http://schemas.openxmlformats.org/officeDocument/2006/relationships/slideLayout" Target="../slideLayouts/slideLayout786.xml"/><Relationship Id="rId3" Type="http://schemas.openxmlformats.org/officeDocument/2006/relationships/slideLayout" Target="../slideLayouts/slideLayout781.xml"/></Relationships>
</file>

<file path=ppt/slideMasters/_rels/slideMaster2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0.xml"/><Relationship Id="rId18" Type="http://schemas.openxmlformats.org/officeDocument/2006/relationships/slideLayout" Target="../slideLayouts/slideLayout835.xml"/><Relationship Id="rId26" Type="http://schemas.openxmlformats.org/officeDocument/2006/relationships/slideLayout" Target="../slideLayouts/slideLayout843.xml"/><Relationship Id="rId39" Type="http://schemas.openxmlformats.org/officeDocument/2006/relationships/theme" Target="../theme/theme26.xml"/><Relationship Id="rId21" Type="http://schemas.openxmlformats.org/officeDocument/2006/relationships/slideLayout" Target="../slideLayouts/slideLayout838.xml"/><Relationship Id="rId34" Type="http://schemas.openxmlformats.org/officeDocument/2006/relationships/slideLayout" Target="../slideLayouts/slideLayout851.xml"/><Relationship Id="rId7" Type="http://schemas.openxmlformats.org/officeDocument/2006/relationships/slideLayout" Target="../slideLayouts/slideLayout824.xml"/><Relationship Id="rId12" Type="http://schemas.openxmlformats.org/officeDocument/2006/relationships/slideLayout" Target="../slideLayouts/slideLayout829.xml"/><Relationship Id="rId17" Type="http://schemas.openxmlformats.org/officeDocument/2006/relationships/slideLayout" Target="../slideLayouts/slideLayout834.xml"/><Relationship Id="rId25" Type="http://schemas.openxmlformats.org/officeDocument/2006/relationships/slideLayout" Target="../slideLayouts/slideLayout842.xml"/><Relationship Id="rId33" Type="http://schemas.openxmlformats.org/officeDocument/2006/relationships/slideLayout" Target="../slideLayouts/slideLayout850.xml"/><Relationship Id="rId38" Type="http://schemas.openxmlformats.org/officeDocument/2006/relationships/slideLayout" Target="../slideLayouts/slideLayout855.xml"/><Relationship Id="rId2" Type="http://schemas.openxmlformats.org/officeDocument/2006/relationships/slideLayout" Target="../slideLayouts/slideLayout819.xml"/><Relationship Id="rId16" Type="http://schemas.openxmlformats.org/officeDocument/2006/relationships/slideLayout" Target="../slideLayouts/slideLayout833.xml"/><Relationship Id="rId20" Type="http://schemas.openxmlformats.org/officeDocument/2006/relationships/slideLayout" Target="../slideLayouts/slideLayout837.xml"/><Relationship Id="rId29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18.xml"/><Relationship Id="rId6" Type="http://schemas.openxmlformats.org/officeDocument/2006/relationships/slideLayout" Target="../slideLayouts/slideLayout823.xml"/><Relationship Id="rId11" Type="http://schemas.openxmlformats.org/officeDocument/2006/relationships/slideLayout" Target="../slideLayouts/slideLayout828.xml"/><Relationship Id="rId24" Type="http://schemas.openxmlformats.org/officeDocument/2006/relationships/slideLayout" Target="../slideLayouts/slideLayout841.xml"/><Relationship Id="rId32" Type="http://schemas.openxmlformats.org/officeDocument/2006/relationships/slideLayout" Target="../slideLayouts/slideLayout849.xml"/><Relationship Id="rId37" Type="http://schemas.openxmlformats.org/officeDocument/2006/relationships/slideLayout" Target="../slideLayouts/slideLayout854.xml"/><Relationship Id="rId5" Type="http://schemas.openxmlformats.org/officeDocument/2006/relationships/slideLayout" Target="../slideLayouts/slideLayout822.xml"/><Relationship Id="rId15" Type="http://schemas.openxmlformats.org/officeDocument/2006/relationships/slideLayout" Target="../slideLayouts/slideLayout832.xml"/><Relationship Id="rId23" Type="http://schemas.openxmlformats.org/officeDocument/2006/relationships/slideLayout" Target="../slideLayouts/slideLayout840.xml"/><Relationship Id="rId28" Type="http://schemas.openxmlformats.org/officeDocument/2006/relationships/slideLayout" Target="../slideLayouts/slideLayout845.xml"/><Relationship Id="rId36" Type="http://schemas.openxmlformats.org/officeDocument/2006/relationships/slideLayout" Target="../slideLayouts/slideLayout853.xml"/><Relationship Id="rId10" Type="http://schemas.openxmlformats.org/officeDocument/2006/relationships/slideLayout" Target="../slideLayouts/slideLayout827.xml"/><Relationship Id="rId19" Type="http://schemas.openxmlformats.org/officeDocument/2006/relationships/slideLayout" Target="../slideLayouts/slideLayout836.xml"/><Relationship Id="rId31" Type="http://schemas.openxmlformats.org/officeDocument/2006/relationships/slideLayout" Target="../slideLayouts/slideLayout848.xml"/><Relationship Id="rId4" Type="http://schemas.openxmlformats.org/officeDocument/2006/relationships/slideLayout" Target="../slideLayouts/slideLayout821.xml"/><Relationship Id="rId9" Type="http://schemas.openxmlformats.org/officeDocument/2006/relationships/slideLayout" Target="../slideLayouts/slideLayout826.xml"/><Relationship Id="rId14" Type="http://schemas.openxmlformats.org/officeDocument/2006/relationships/slideLayout" Target="../slideLayouts/slideLayout831.xml"/><Relationship Id="rId22" Type="http://schemas.openxmlformats.org/officeDocument/2006/relationships/slideLayout" Target="../slideLayouts/slideLayout839.xml"/><Relationship Id="rId27" Type="http://schemas.openxmlformats.org/officeDocument/2006/relationships/slideLayout" Target="../slideLayouts/slideLayout844.xml"/><Relationship Id="rId30" Type="http://schemas.openxmlformats.org/officeDocument/2006/relationships/slideLayout" Target="../slideLayouts/slideLayout847.xml"/><Relationship Id="rId35" Type="http://schemas.openxmlformats.org/officeDocument/2006/relationships/slideLayout" Target="../slideLayouts/slideLayout852.xml"/><Relationship Id="rId8" Type="http://schemas.openxmlformats.org/officeDocument/2006/relationships/slideLayout" Target="../slideLayouts/slideLayout825.xml"/><Relationship Id="rId3" Type="http://schemas.openxmlformats.org/officeDocument/2006/relationships/slideLayout" Target="../slideLayouts/slideLayout820.xml"/></Relationships>
</file>

<file path=ppt/slideMasters/_rels/slideMaster2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8.xml"/><Relationship Id="rId18" Type="http://schemas.openxmlformats.org/officeDocument/2006/relationships/slideLayout" Target="../slideLayouts/slideLayout873.xml"/><Relationship Id="rId26" Type="http://schemas.openxmlformats.org/officeDocument/2006/relationships/slideLayout" Target="../slideLayouts/slideLayout881.xml"/><Relationship Id="rId21" Type="http://schemas.openxmlformats.org/officeDocument/2006/relationships/slideLayout" Target="../slideLayouts/slideLayout876.xml"/><Relationship Id="rId34" Type="http://schemas.openxmlformats.org/officeDocument/2006/relationships/slideLayout" Target="../slideLayouts/slideLayout889.xml"/><Relationship Id="rId7" Type="http://schemas.openxmlformats.org/officeDocument/2006/relationships/slideLayout" Target="../slideLayouts/slideLayout862.xml"/><Relationship Id="rId12" Type="http://schemas.openxmlformats.org/officeDocument/2006/relationships/slideLayout" Target="../slideLayouts/slideLayout867.xml"/><Relationship Id="rId17" Type="http://schemas.openxmlformats.org/officeDocument/2006/relationships/slideLayout" Target="../slideLayouts/slideLayout872.xml"/><Relationship Id="rId25" Type="http://schemas.openxmlformats.org/officeDocument/2006/relationships/slideLayout" Target="../slideLayouts/slideLayout880.xml"/><Relationship Id="rId33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57.xml"/><Relationship Id="rId16" Type="http://schemas.openxmlformats.org/officeDocument/2006/relationships/slideLayout" Target="../slideLayouts/slideLayout871.xml"/><Relationship Id="rId20" Type="http://schemas.openxmlformats.org/officeDocument/2006/relationships/slideLayout" Target="../slideLayouts/slideLayout875.xml"/><Relationship Id="rId29" Type="http://schemas.openxmlformats.org/officeDocument/2006/relationships/slideLayout" Target="../slideLayouts/slideLayout884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24" Type="http://schemas.openxmlformats.org/officeDocument/2006/relationships/slideLayout" Target="../slideLayouts/slideLayout879.xml"/><Relationship Id="rId32" Type="http://schemas.openxmlformats.org/officeDocument/2006/relationships/slideLayout" Target="../slideLayouts/slideLayout887.xml"/><Relationship Id="rId37" Type="http://schemas.openxmlformats.org/officeDocument/2006/relationships/theme" Target="../theme/theme27.xml"/><Relationship Id="rId5" Type="http://schemas.openxmlformats.org/officeDocument/2006/relationships/slideLayout" Target="../slideLayouts/slideLayout860.xml"/><Relationship Id="rId15" Type="http://schemas.openxmlformats.org/officeDocument/2006/relationships/slideLayout" Target="../slideLayouts/slideLayout870.xml"/><Relationship Id="rId23" Type="http://schemas.openxmlformats.org/officeDocument/2006/relationships/slideLayout" Target="../slideLayouts/slideLayout878.xml"/><Relationship Id="rId28" Type="http://schemas.openxmlformats.org/officeDocument/2006/relationships/slideLayout" Target="../slideLayouts/slideLayout883.xml"/><Relationship Id="rId36" Type="http://schemas.openxmlformats.org/officeDocument/2006/relationships/slideLayout" Target="../slideLayouts/slideLayout891.xml"/><Relationship Id="rId10" Type="http://schemas.openxmlformats.org/officeDocument/2006/relationships/slideLayout" Target="../slideLayouts/slideLayout865.xml"/><Relationship Id="rId19" Type="http://schemas.openxmlformats.org/officeDocument/2006/relationships/slideLayout" Target="../slideLayouts/slideLayout874.xml"/><Relationship Id="rId31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Relationship Id="rId14" Type="http://schemas.openxmlformats.org/officeDocument/2006/relationships/slideLayout" Target="../slideLayouts/slideLayout869.xml"/><Relationship Id="rId22" Type="http://schemas.openxmlformats.org/officeDocument/2006/relationships/slideLayout" Target="../slideLayouts/slideLayout877.xml"/><Relationship Id="rId27" Type="http://schemas.openxmlformats.org/officeDocument/2006/relationships/slideLayout" Target="../slideLayouts/slideLayout882.xml"/><Relationship Id="rId30" Type="http://schemas.openxmlformats.org/officeDocument/2006/relationships/slideLayout" Target="../slideLayouts/slideLayout885.xml"/><Relationship Id="rId35" Type="http://schemas.openxmlformats.org/officeDocument/2006/relationships/slideLayout" Target="../slideLayouts/slideLayout890.xml"/><Relationship Id="rId8" Type="http://schemas.openxmlformats.org/officeDocument/2006/relationships/slideLayout" Target="../slideLayouts/slideLayout863.xml"/><Relationship Id="rId3" Type="http://schemas.openxmlformats.org/officeDocument/2006/relationships/slideLayout" Target="../slideLayouts/slideLayout858.xml"/></Relationships>
</file>

<file path=ppt/slideMasters/_rels/slideMaster2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4.xml"/><Relationship Id="rId18" Type="http://schemas.openxmlformats.org/officeDocument/2006/relationships/slideLayout" Target="../slideLayouts/slideLayout909.xml"/><Relationship Id="rId26" Type="http://schemas.openxmlformats.org/officeDocument/2006/relationships/slideLayout" Target="../slideLayouts/slideLayout917.xml"/><Relationship Id="rId39" Type="http://schemas.openxmlformats.org/officeDocument/2006/relationships/theme" Target="../theme/theme28.xml"/><Relationship Id="rId21" Type="http://schemas.openxmlformats.org/officeDocument/2006/relationships/slideLayout" Target="../slideLayouts/slideLayout912.xml"/><Relationship Id="rId34" Type="http://schemas.openxmlformats.org/officeDocument/2006/relationships/slideLayout" Target="../slideLayouts/slideLayout925.xml"/><Relationship Id="rId7" Type="http://schemas.openxmlformats.org/officeDocument/2006/relationships/slideLayout" Target="../slideLayouts/slideLayout898.xml"/><Relationship Id="rId12" Type="http://schemas.openxmlformats.org/officeDocument/2006/relationships/slideLayout" Target="../slideLayouts/slideLayout903.xml"/><Relationship Id="rId17" Type="http://schemas.openxmlformats.org/officeDocument/2006/relationships/slideLayout" Target="../slideLayouts/slideLayout908.xml"/><Relationship Id="rId25" Type="http://schemas.openxmlformats.org/officeDocument/2006/relationships/slideLayout" Target="../slideLayouts/slideLayout916.xml"/><Relationship Id="rId33" Type="http://schemas.openxmlformats.org/officeDocument/2006/relationships/slideLayout" Target="../slideLayouts/slideLayout924.xml"/><Relationship Id="rId38" Type="http://schemas.openxmlformats.org/officeDocument/2006/relationships/slideLayout" Target="../slideLayouts/slideLayout929.xml"/><Relationship Id="rId2" Type="http://schemas.openxmlformats.org/officeDocument/2006/relationships/slideLayout" Target="../slideLayouts/slideLayout893.xml"/><Relationship Id="rId16" Type="http://schemas.openxmlformats.org/officeDocument/2006/relationships/slideLayout" Target="../slideLayouts/slideLayout907.xml"/><Relationship Id="rId20" Type="http://schemas.openxmlformats.org/officeDocument/2006/relationships/slideLayout" Target="../slideLayouts/slideLayout911.xml"/><Relationship Id="rId29" Type="http://schemas.openxmlformats.org/officeDocument/2006/relationships/slideLayout" Target="../slideLayouts/slideLayout920.xml"/><Relationship Id="rId1" Type="http://schemas.openxmlformats.org/officeDocument/2006/relationships/slideLayout" Target="../slideLayouts/slideLayout892.xml"/><Relationship Id="rId6" Type="http://schemas.openxmlformats.org/officeDocument/2006/relationships/slideLayout" Target="../slideLayouts/slideLayout897.xml"/><Relationship Id="rId11" Type="http://schemas.openxmlformats.org/officeDocument/2006/relationships/slideLayout" Target="../slideLayouts/slideLayout902.xml"/><Relationship Id="rId24" Type="http://schemas.openxmlformats.org/officeDocument/2006/relationships/slideLayout" Target="../slideLayouts/slideLayout915.xml"/><Relationship Id="rId32" Type="http://schemas.openxmlformats.org/officeDocument/2006/relationships/slideLayout" Target="../slideLayouts/slideLayout923.xml"/><Relationship Id="rId37" Type="http://schemas.openxmlformats.org/officeDocument/2006/relationships/slideLayout" Target="../slideLayouts/slideLayout928.xml"/><Relationship Id="rId5" Type="http://schemas.openxmlformats.org/officeDocument/2006/relationships/slideLayout" Target="../slideLayouts/slideLayout896.xml"/><Relationship Id="rId15" Type="http://schemas.openxmlformats.org/officeDocument/2006/relationships/slideLayout" Target="../slideLayouts/slideLayout906.xml"/><Relationship Id="rId23" Type="http://schemas.openxmlformats.org/officeDocument/2006/relationships/slideLayout" Target="../slideLayouts/slideLayout914.xml"/><Relationship Id="rId28" Type="http://schemas.openxmlformats.org/officeDocument/2006/relationships/slideLayout" Target="../slideLayouts/slideLayout919.xml"/><Relationship Id="rId36" Type="http://schemas.openxmlformats.org/officeDocument/2006/relationships/slideLayout" Target="../slideLayouts/slideLayout927.xml"/><Relationship Id="rId10" Type="http://schemas.openxmlformats.org/officeDocument/2006/relationships/slideLayout" Target="../slideLayouts/slideLayout901.xml"/><Relationship Id="rId19" Type="http://schemas.openxmlformats.org/officeDocument/2006/relationships/slideLayout" Target="../slideLayouts/slideLayout910.xml"/><Relationship Id="rId31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895.xml"/><Relationship Id="rId9" Type="http://schemas.openxmlformats.org/officeDocument/2006/relationships/slideLayout" Target="../slideLayouts/slideLayout900.xml"/><Relationship Id="rId14" Type="http://schemas.openxmlformats.org/officeDocument/2006/relationships/slideLayout" Target="../slideLayouts/slideLayout905.xml"/><Relationship Id="rId22" Type="http://schemas.openxmlformats.org/officeDocument/2006/relationships/slideLayout" Target="../slideLayouts/slideLayout913.xml"/><Relationship Id="rId27" Type="http://schemas.openxmlformats.org/officeDocument/2006/relationships/slideLayout" Target="../slideLayouts/slideLayout918.xml"/><Relationship Id="rId30" Type="http://schemas.openxmlformats.org/officeDocument/2006/relationships/slideLayout" Target="../slideLayouts/slideLayout921.xml"/><Relationship Id="rId35" Type="http://schemas.openxmlformats.org/officeDocument/2006/relationships/slideLayout" Target="../slideLayouts/slideLayout926.xml"/><Relationship Id="rId8" Type="http://schemas.openxmlformats.org/officeDocument/2006/relationships/slideLayout" Target="../slideLayouts/slideLayout899.xml"/><Relationship Id="rId3" Type="http://schemas.openxmlformats.org/officeDocument/2006/relationships/slideLayout" Target="../slideLayouts/slideLayout894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2.xml"/><Relationship Id="rId18" Type="http://schemas.openxmlformats.org/officeDocument/2006/relationships/slideLayout" Target="../slideLayouts/slideLayout947.xml"/><Relationship Id="rId26" Type="http://schemas.openxmlformats.org/officeDocument/2006/relationships/slideLayout" Target="../slideLayouts/slideLayout955.xml"/><Relationship Id="rId39" Type="http://schemas.openxmlformats.org/officeDocument/2006/relationships/slideLayout" Target="../slideLayouts/slideLayout968.xml"/><Relationship Id="rId21" Type="http://schemas.openxmlformats.org/officeDocument/2006/relationships/slideLayout" Target="../slideLayouts/slideLayout950.xml"/><Relationship Id="rId34" Type="http://schemas.openxmlformats.org/officeDocument/2006/relationships/slideLayout" Target="../slideLayouts/slideLayout963.xml"/><Relationship Id="rId42" Type="http://schemas.openxmlformats.org/officeDocument/2006/relationships/slideLayout" Target="../slideLayouts/slideLayout971.xml"/><Relationship Id="rId47" Type="http://schemas.openxmlformats.org/officeDocument/2006/relationships/slideLayout" Target="../slideLayouts/slideLayout976.xml"/><Relationship Id="rId7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31.xml"/><Relationship Id="rId16" Type="http://schemas.openxmlformats.org/officeDocument/2006/relationships/slideLayout" Target="../slideLayouts/slideLayout945.xml"/><Relationship Id="rId29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30.xml"/><Relationship Id="rId6" Type="http://schemas.openxmlformats.org/officeDocument/2006/relationships/slideLayout" Target="../slideLayouts/slideLayout935.xml"/><Relationship Id="rId11" Type="http://schemas.openxmlformats.org/officeDocument/2006/relationships/slideLayout" Target="../slideLayouts/slideLayout940.xml"/><Relationship Id="rId24" Type="http://schemas.openxmlformats.org/officeDocument/2006/relationships/slideLayout" Target="../slideLayouts/slideLayout953.xml"/><Relationship Id="rId32" Type="http://schemas.openxmlformats.org/officeDocument/2006/relationships/slideLayout" Target="../slideLayouts/slideLayout961.xml"/><Relationship Id="rId37" Type="http://schemas.openxmlformats.org/officeDocument/2006/relationships/slideLayout" Target="../slideLayouts/slideLayout966.xml"/><Relationship Id="rId40" Type="http://schemas.openxmlformats.org/officeDocument/2006/relationships/slideLayout" Target="../slideLayouts/slideLayout969.xml"/><Relationship Id="rId45" Type="http://schemas.openxmlformats.org/officeDocument/2006/relationships/slideLayout" Target="../slideLayouts/slideLayout974.xml"/><Relationship Id="rId5" Type="http://schemas.openxmlformats.org/officeDocument/2006/relationships/slideLayout" Target="../slideLayouts/slideLayout934.xml"/><Relationship Id="rId15" Type="http://schemas.openxmlformats.org/officeDocument/2006/relationships/slideLayout" Target="../slideLayouts/slideLayout944.xml"/><Relationship Id="rId23" Type="http://schemas.openxmlformats.org/officeDocument/2006/relationships/slideLayout" Target="../slideLayouts/slideLayout952.xml"/><Relationship Id="rId28" Type="http://schemas.openxmlformats.org/officeDocument/2006/relationships/slideLayout" Target="../slideLayouts/slideLayout957.xml"/><Relationship Id="rId36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39.xml"/><Relationship Id="rId19" Type="http://schemas.openxmlformats.org/officeDocument/2006/relationships/slideLayout" Target="../slideLayouts/slideLayout948.xml"/><Relationship Id="rId31" Type="http://schemas.openxmlformats.org/officeDocument/2006/relationships/slideLayout" Target="../slideLayouts/slideLayout960.xml"/><Relationship Id="rId44" Type="http://schemas.openxmlformats.org/officeDocument/2006/relationships/slideLayout" Target="../slideLayouts/slideLayout973.xml"/><Relationship Id="rId4" Type="http://schemas.openxmlformats.org/officeDocument/2006/relationships/slideLayout" Target="../slideLayouts/slideLayout933.xml"/><Relationship Id="rId9" Type="http://schemas.openxmlformats.org/officeDocument/2006/relationships/slideLayout" Target="../slideLayouts/slideLayout938.xml"/><Relationship Id="rId14" Type="http://schemas.openxmlformats.org/officeDocument/2006/relationships/slideLayout" Target="../slideLayouts/slideLayout943.xml"/><Relationship Id="rId22" Type="http://schemas.openxmlformats.org/officeDocument/2006/relationships/slideLayout" Target="../slideLayouts/slideLayout951.xml"/><Relationship Id="rId27" Type="http://schemas.openxmlformats.org/officeDocument/2006/relationships/slideLayout" Target="../slideLayouts/slideLayout956.xml"/><Relationship Id="rId30" Type="http://schemas.openxmlformats.org/officeDocument/2006/relationships/slideLayout" Target="../slideLayouts/slideLayout959.xml"/><Relationship Id="rId35" Type="http://schemas.openxmlformats.org/officeDocument/2006/relationships/slideLayout" Target="../slideLayouts/slideLayout964.xml"/><Relationship Id="rId43" Type="http://schemas.openxmlformats.org/officeDocument/2006/relationships/slideLayout" Target="../slideLayouts/slideLayout972.xml"/><Relationship Id="rId48" Type="http://schemas.openxmlformats.org/officeDocument/2006/relationships/theme" Target="../theme/theme29.xml"/><Relationship Id="rId8" Type="http://schemas.openxmlformats.org/officeDocument/2006/relationships/slideLayout" Target="../slideLayouts/slideLayout937.xml"/><Relationship Id="rId3" Type="http://schemas.openxmlformats.org/officeDocument/2006/relationships/slideLayout" Target="../slideLayouts/slideLayout932.xml"/><Relationship Id="rId12" Type="http://schemas.openxmlformats.org/officeDocument/2006/relationships/slideLayout" Target="../slideLayouts/slideLayout941.xml"/><Relationship Id="rId17" Type="http://schemas.openxmlformats.org/officeDocument/2006/relationships/slideLayout" Target="../slideLayouts/slideLayout946.xml"/><Relationship Id="rId25" Type="http://schemas.openxmlformats.org/officeDocument/2006/relationships/slideLayout" Target="../slideLayouts/slideLayout954.xml"/><Relationship Id="rId33" Type="http://schemas.openxmlformats.org/officeDocument/2006/relationships/slideLayout" Target="../slideLayouts/slideLayout962.xml"/><Relationship Id="rId38" Type="http://schemas.openxmlformats.org/officeDocument/2006/relationships/slideLayout" Target="../slideLayouts/slideLayout967.xml"/><Relationship Id="rId46" Type="http://schemas.openxmlformats.org/officeDocument/2006/relationships/slideLayout" Target="../slideLayouts/slideLayout975.xml"/><Relationship Id="rId20" Type="http://schemas.openxmlformats.org/officeDocument/2006/relationships/slideLayout" Target="../slideLayouts/slideLayout949.xml"/><Relationship Id="rId41" Type="http://schemas.openxmlformats.org/officeDocument/2006/relationships/slideLayout" Target="../slideLayouts/slideLayout97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4.xml"/><Relationship Id="rId13" Type="http://schemas.openxmlformats.org/officeDocument/2006/relationships/slideLayout" Target="../slideLayouts/slideLayout989.xml"/><Relationship Id="rId18" Type="http://schemas.openxmlformats.org/officeDocument/2006/relationships/slideLayout" Target="../slideLayouts/slideLayout994.xml"/><Relationship Id="rId26" Type="http://schemas.openxmlformats.org/officeDocument/2006/relationships/slideLayout" Target="../slideLayouts/slideLayout1002.xml"/><Relationship Id="rId3" Type="http://schemas.openxmlformats.org/officeDocument/2006/relationships/slideLayout" Target="../slideLayouts/slideLayout979.xml"/><Relationship Id="rId21" Type="http://schemas.openxmlformats.org/officeDocument/2006/relationships/slideLayout" Target="../slideLayouts/slideLayout997.xml"/><Relationship Id="rId7" Type="http://schemas.openxmlformats.org/officeDocument/2006/relationships/slideLayout" Target="../slideLayouts/slideLayout983.xml"/><Relationship Id="rId12" Type="http://schemas.openxmlformats.org/officeDocument/2006/relationships/slideLayout" Target="../slideLayouts/slideLayout988.xml"/><Relationship Id="rId17" Type="http://schemas.openxmlformats.org/officeDocument/2006/relationships/slideLayout" Target="../slideLayouts/slideLayout993.xml"/><Relationship Id="rId25" Type="http://schemas.openxmlformats.org/officeDocument/2006/relationships/slideLayout" Target="../slideLayouts/slideLayout1001.xml"/><Relationship Id="rId2" Type="http://schemas.openxmlformats.org/officeDocument/2006/relationships/slideLayout" Target="../slideLayouts/slideLayout978.xml"/><Relationship Id="rId16" Type="http://schemas.openxmlformats.org/officeDocument/2006/relationships/slideLayout" Target="../slideLayouts/slideLayout992.xml"/><Relationship Id="rId20" Type="http://schemas.openxmlformats.org/officeDocument/2006/relationships/slideLayout" Target="../slideLayouts/slideLayout996.xml"/><Relationship Id="rId1" Type="http://schemas.openxmlformats.org/officeDocument/2006/relationships/slideLayout" Target="../slideLayouts/slideLayout977.xml"/><Relationship Id="rId6" Type="http://schemas.openxmlformats.org/officeDocument/2006/relationships/slideLayout" Target="../slideLayouts/slideLayout982.xml"/><Relationship Id="rId11" Type="http://schemas.openxmlformats.org/officeDocument/2006/relationships/slideLayout" Target="../slideLayouts/slideLayout987.xml"/><Relationship Id="rId24" Type="http://schemas.openxmlformats.org/officeDocument/2006/relationships/slideLayout" Target="../slideLayouts/slideLayout1000.xml"/><Relationship Id="rId5" Type="http://schemas.openxmlformats.org/officeDocument/2006/relationships/slideLayout" Target="../slideLayouts/slideLayout981.xml"/><Relationship Id="rId15" Type="http://schemas.openxmlformats.org/officeDocument/2006/relationships/slideLayout" Target="../slideLayouts/slideLayout991.xml"/><Relationship Id="rId23" Type="http://schemas.openxmlformats.org/officeDocument/2006/relationships/slideLayout" Target="../slideLayouts/slideLayout999.xml"/><Relationship Id="rId28" Type="http://schemas.openxmlformats.org/officeDocument/2006/relationships/theme" Target="../theme/theme30.xml"/><Relationship Id="rId10" Type="http://schemas.openxmlformats.org/officeDocument/2006/relationships/slideLayout" Target="../slideLayouts/slideLayout986.xml"/><Relationship Id="rId19" Type="http://schemas.openxmlformats.org/officeDocument/2006/relationships/slideLayout" Target="../slideLayouts/slideLayout995.xml"/><Relationship Id="rId4" Type="http://schemas.openxmlformats.org/officeDocument/2006/relationships/slideLayout" Target="../slideLayouts/slideLayout980.xml"/><Relationship Id="rId9" Type="http://schemas.openxmlformats.org/officeDocument/2006/relationships/slideLayout" Target="../slideLayouts/slideLayout985.xml"/><Relationship Id="rId14" Type="http://schemas.openxmlformats.org/officeDocument/2006/relationships/slideLayout" Target="../slideLayouts/slideLayout990.xml"/><Relationship Id="rId22" Type="http://schemas.openxmlformats.org/officeDocument/2006/relationships/slideLayout" Target="../slideLayouts/slideLayout998.xml"/><Relationship Id="rId27" Type="http://schemas.openxmlformats.org/officeDocument/2006/relationships/slideLayout" Target="../slideLayouts/slideLayout1003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1.xml"/><Relationship Id="rId13" Type="http://schemas.openxmlformats.org/officeDocument/2006/relationships/slideLayout" Target="../slideLayouts/slideLayout1016.xml"/><Relationship Id="rId3" Type="http://schemas.openxmlformats.org/officeDocument/2006/relationships/slideLayout" Target="../slideLayouts/slideLayout1006.xml"/><Relationship Id="rId7" Type="http://schemas.openxmlformats.org/officeDocument/2006/relationships/slideLayout" Target="../slideLayouts/slideLayout1010.xml"/><Relationship Id="rId12" Type="http://schemas.openxmlformats.org/officeDocument/2006/relationships/slideLayout" Target="../slideLayouts/slideLayout1015.xml"/><Relationship Id="rId17" Type="http://schemas.openxmlformats.org/officeDocument/2006/relationships/image" Target="../media/image89.jpg"/><Relationship Id="rId2" Type="http://schemas.openxmlformats.org/officeDocument/2006/relationships/slideLayout" Target="../slideLayouts/slideLayout1005.xml"/><Relationship Id="rId16" Type="http://schemas.openxmlformats.org/officeDocument/2006/relationships/theme" Target="../theme/theme31.xml"/><Relationship Id="rId1" Type="http://schemas.openxmlformats.org/officeDocument/2006/relationships/slideLayout" Target="../slideLayouts/slideLayout1004.xml"/><Relationship Id="rId6" Type="http://schemas.openxmlformats.org/officeDocument/2006/relationships/slideLayout" Target="../slideLayouts/slideLayout1009.xml"/><Relationship Id="rId11" Type="http://schemas.openxmlformats.org/officeDocument/2006/relationships/slideLayout" Target="../slideLayouts/slideLayout1014.xml"/><Relationship Id="rId5" Type="http://schemas.openxmlformats.org/officeDocument/2006/relationships/slideLayout" Target="../slideLayouts/slideLayout1008.xml"/><Relationship Id="rId15" Type="http://schemas.openxmlformats.org/officeDocument/2006/relationships/slideLayout" Target="../slideLayouts/slideLayout1018.xml"/><Relationship Id="rId10" Type="http://schemas.openxmlformats.org/officeDocument/2006/relationships/slideLayout" Target="../slideLayouts/slideLayout1013.xml"/><Relationship Id="rId4" Type="http://schemas.openxmlformats.org/officeDocument/2006/relationships/slideLayout" Target="../slideLayouts/slideLayout1007.xml"/><Relationship Id="rId9" Type="http://schemas.openxmlformats.org/officeDocument/2006/relationships/slideLayout" Target="../slideLayouts/slideLayout1012.xml"/><Relationship Id="rId14" Type="http://schemas.openxmlformats.org/officeDocument/2006/relationships/slideLayout" Target="../slideLayouts/slideLayout1017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101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10.xml"/><Relationship Id="rId40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04.xml"/><Relationship Id="rId44" Type="http://schemas.openxmlformats.org/officeDocument/2006/relationships/theme" Target="../theme/theme4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100.xml"/><Relationship Id="rId30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98.xml"/><Relationship Id="rId33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1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9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0.xml"/><Relationship Id="rId42" Type="http://schemas.openxmlformats.org/officeDocument/2006/relationships/theme" Target="../theme/theme5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41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3.xml"/><Relationship Id="rId40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36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38" Type="http://schemas.openxmlformats.org/officeDocument/2006/relationships/slideLayout" Target="../slideLayouts/slideLayout15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83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78.xml"/><Relationship Id="rId34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90.xml"/><Relationship Id="rId38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177.xml"/><Relationship Id="rId29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24" Type="http://schemas.openxmlformats.org/officeDocument/2006/relationships/slideLayout" Target="../slideLayouts/slideLayout181.xml"/><Relationship Id="rId32" Type="http://schemas.openxmlformats.org/officeDocument/2006/relationships/slideLayout" Target="../slideLayouts/slideLayout189.xml"/><Relationship Id="rId37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5.xml"/><Relationship Id="rId36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6.xml"/><Relationship Id="rId31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Relationship Id="rId27" Type="http://schemas.openxmlformats.org/officeDocument/2006/relationships/slideLayout" Target="../slideLayouts/slideLayout184.xml"/><Relationship Id="rId30" Type="http://schemas.openxmlformats.org/officeDocument/2006/relationships/slideLayout" Target="../slideLayouts/slideLayout187.xml"/><Relationship Id="rId35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6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13.xml"/><Relationship Id="rId26" Type="http://schemas.openxmlformats.org/officeDocument/2006/relationships/slideLayout" Target="../slideLayouts/slideLayout221.xml"/><Relationship Id="rId3" Type="http://schemas.openxmlformats.org/officeDocument/2006/relationships/slideLayout" Target="../slideLayouts/slideLayout198.xml"/><Relationship Id="rId21" Type="http://schemas.openxmlformats.org/officeDocument/2006/relationships/slideLayout" Target="../slideLayouts/slideLayout216.xml"/><Relationship Id="rId34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12.xml"/><Relationship Id="rId25" Type="http://schemas.openxmlformats.org/officeDocument/2006/relationships/slideLayout" Target="../slideLayouts/slideLayout220.xml"/><Relationship Id="rId33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211.xml"/><Relationship Id="rId20" Type="http://schemas.openxmlformats.org/officeDocument/2006/relationships/slideLayout" Target="../slideLayouts/slideLayout215.xml"/><Relationship Id="rId29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24" Type="http://schemas.openxmlformats.org/officeDocument/2006/relationships/slideLayout" Target="../slideLayouts/slideLayout219.xml"/><Relationship Id="rId32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23" Type="http://schemas.openxmlformats.org/officeDocument/2006/relationships/slideLayout" Target="../slideLayouts/slideLayout218.xml"/><Relationship Id="rId28" Type="http://schemas.openxmlformats.org/officeDocument/2006/relationships/slideLayout" Target="../slideLayouts/slideLayout223.xml"/><Relationship Id="rId36" Type="http://schemas.openxmlformats.org/officeDocument/2006/relationships/theme" Target="../theme/theme7.xml"/><Relationship Id="rId10" Type="http://schemas.openxmlformats.org/officeDocument/2006/relationships/slideLayout" Target="../slideLayouts/slideLayout205.xml"/><Relationship Id="rId19" Type="http://schemas.openxmlformats.org/officeDocument/2006/relationships/slideLayout" Target="../slideLayouts/slideLayout214.xml"/><Relationship Id="rId31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Relationship Id="rId22" Type="http://schemas.openxmlformats.org/officeDocument/2006/relationships/slideLayout" Target="../slideLayouts/slideLayout217.xml"/><Relationship Id="rId27" Type="http://schemas.openxmlformats.org/officeDocument/2006/relationships/slideLayout" Target="../slideLayouts/slideLayout222.xml"/><Relationship Id="rId30" Type="http://schemas.openxmlformats.org/officeDocument/2006/relationships/slideLayout" Target="../slideLayouts/slideLayout225.xml"/><Relationship Id="rId35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3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3.xml"/><Relationship Id="rId18" Type="http://schemas.openxmlformats.org/officeDocument/2006/relationships/slideLayout" Target="../slideLayouts/slideLayout248.xml"/><Relationship Id="rId26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251.xml"/><Relationship Id="rId34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42.xml"/><Relationship Id="rId17" Type="http://schemas.openxmlformats.org/officeDocument/2006/relationships/slideLayout" Target="../slideLayouts/slideLayout247.xml"/><Relationship Id="rId25" Type="http://schemas.openxmlformats.org/officeDocument/2006/relationships/slideLayout" Target="../slideLayouts/slideLayout255.xml"/><Relationship Id="rId33" Type="http://schemas.openxmlformats.org/officeDocument/2006/relationships/slideLayout" Target="../slideLayouts/slideLayout263.xml"/><Relationship Id="rId2" Type="http://schemas.openxmlformats.org/officeDocument/2006/relationships/slideLayout" Target="../slideLayouts/slideLayout232.xml"/><Relationship Id="rId16" Type="http://schemas.openxmlformats.org/officeDocument/2006/relationships/slideLayout" Target="../slideLayouts/slideLayout246.xml"/><Relationship Id="rId20" Type="http://schemas.openxmlformats.org/officeDocument/2006/relationships/slideLayout" Target="../slideLayouts/slideLayout250.xml"/><Relationship Id="rId29" Type="http://schemas.openxmlformats.org/officeDocument/2006/relationships/slideLayout" Target="../slideLayouts/slideLayout259.xml"/><Relationship Id="rId1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41.xml"/><Relationship Id="rId24" Type="http://schemas.openxmlformats.org/officeDocument/2006/relationships/slideLayout" Target="../slideLayouts/slideLayout254.xml"/><Relationship Id="rId32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35.xml"/><Relationship Id="rId15" Type="http://schemas.openxmlformats.org/officeDocument/2006/relationships/slideLayout" Target="../slideLayouts/slideLayout245.xml"/><Relationship Id="rId23" Type="http://schemas.openxmlformats.org/officeDocument/2006/relationships/slideLayout" Target="../slideLayouts/slideLayout253.xml"/><Relationship Id="rId28" Type="http://schemas.openxmlformats.org/officeDocument/2006/relationships/slideLayout" Target="../slideLayouts/slideLayout258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240.xml"/><Relationship Id="rId19" Type="http://schemas.openxmlformats.org/officeDocument/2006/relationships/slideLayout" Target="../slideLayouts/slideLayout249.xml"/><Relationship Id="rId31" Type="http://schemas.openxmlformats.org/officeDocument/2006/relationships/slideLayout" Target="../slideLayouts/slideLayout261.xml"/><Relationship Id="rId4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4.xml"/><Relationship Id="rId22" Type="http://schemas.openxmlformats.org/officeDocument/2006/relationships/slideLayout" Target="../slideLayouts/slideLayout252.xml"/><Relationship Id="rId27" Type="http://schemas.openxmlformats.org/officeDocument/2006/relationships/slideLayout" Target="../slideLayouts/slideLayout257.xml"/><Relationship Id="rId30" Type="http://schemas.openxmlformats.org/officeDocument/2006/relationships/slideLayout" Target="../slideLayouts/slideLayout260.xml"/><Relationship Id="rId35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3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B9B9077-BD77-AF4B-AD8B-DE493180B7E4}"/>
              </a:ext>
            </a:extLst>
          </p:cNvPr>
          <p:cNvSpPr txBox="1">
            <a:spLocks/>
          </p:cNvSpPr>
          <p:nvPr userDrawn="1"/>
        </p:nvSpPr>
        <p:spPr>
          <a:xfrm>
            <a:off x="304801" y="6595891"/>
            <a:ext cx="2853266" cy="2133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cs typeface="Calibri"/>
              </a:rPr>
              <a:t>© 2020 IBM Corporation 	public</a:t>
            </a:r>
          </a:p>
        </p:txBody>
      </p:sp>
    </p:spTree>
    <p:extLst>
      <p:ext uri="{BB962C8B-B14F-4D97-AF65-F5344CB8AC3E}">
        <p14:creationId xmlns:p14="http://schemas.microsoft.com/office/powerpoint/2010/main" val="639920446"/>
      </p:ext>
    </p:extLst>
  </p:cSld>
  <p:clrMap bg1="lt1" tx1="dk1" bg2="lt2" tx2="dk2" accent1="accent1" accent2="accent2" accent3="accent3" accent4="accent4" accent5="accent5" accent6="accent6" hlink="hlink" folHlink="folHlink"/>
  <p:transition spd="med"/>
  <p:hf hdr="0" ftr="0" dt="0"/>
  <p:txStyles>
    <p:titleStyle>
      <a:lvl1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55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00" marR="0" indent="-230700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27" marR="0" indent="-230700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06" marR="0" indent="-224350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0953" marR="0" indent="-230700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116" marR="0" indent="-213344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670" marR="0" indent="-213344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224" marR="0" indent="-213344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89779" marR="0" indent="-213344" algn="l" defTabSz="609555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r" defTabSz="91433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fld id="{D0BE6F14-FF48-0F4F-A8AA-2E3F25371E4A}" type="slidenum">
              <a:rPr lang="en-US" smtClean="0">
                <a:solidFill>
                  <a:srgbClr val="000000"/>
                </a:solidFill>
                <a:sym typeface="Arial"/>
              </a:rPr>
              <a:pPr defTabSz="914354"/>
              <a:t>‹#›</a:t>
            </a:fld>
            <a:endParaRPr lang="en-US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r>
              <a:rPr lang="de-DE" dirty="0">
                <a:solidFill>
                  <a:srgbClr val="000000"/>
                </a:solidFill>
                <a:sym typeface="Arial"/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34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  <p:sldLayoutId id="2147484093" r:id="rId4"/>
    <p:sldLayoutId id="2147484094" r:id="rId5"/>
    <p:sldLayoutId id="2147484095" r:id="rId6"/>
    <p:sldLayoutId id="2147484096" r:id="rId7"/>
    <p:sldLayoutId id="2147484097" r:id="rId8"/>
    <p:sldLayoutId id="2147484098" r:id="rId9"/>
    <p:sldLayoutId id="2147484099" r:id="rId10"/>
    <p:sldLayoutId id="2147484100" r:id="rId11"/>
    <p:sldLayoutId id="2147484101" r:id="rId12"/>
    <p:sldLayoutId id="2147484102" r:id="rId13"/>
    <p:sldLayoutId id="2147484103" r:id="rId14"/>
    <p:sldLayoutId id="2147484104" r:id="rId15"/>
    <p:sldLayoutId id="2147484105" r:id="rId16"/>
    <p:sldLayoutId id="2147484106" r:id="rId17"/>
    <p:sldLayoutId id="2147484107" r:id="rId18"/>
    <p:sldLayoutId id="2147484108" r:id="rId19"/>
    <p:sldLayoutId id="2147484109" r:id="rId20"/>
    <p:sldLayoutId id="2147484110" r:id="rId21"/>
    <p:sldLayoutId id="2147484111" r:id="rId22"/>
    <p:sldLayoutId id="2147484112" r:id="rId23"/>
    <p:sldLayoutId id="2147484113" r:id="rId24"/>
    <p:sldLayoutId id="2147484114" r:id="rId25"/>
    <p:sldLayoutId id="2147484115" r:id="rId26"/>
    <p:sldLayoutId id="2147484116" r:id="rId27"/>
    <p:sldLayoutId id="2147484117" r:id="rId28"/>
    <p:sldLayoutId id="2147484118" r:id="rId29"/>
    <p:sldLayoutId id="2147484119" r:id="rId30"/>
    <p:sldLayoutId id="2147484120" r:id="rId31"/>
    <p:sldLayoutId id="2147484121" r:id="rId32"/>
    <p:sldLayoutId id="2147484122" r:id="rId33"/>
    <p:sldLayoutId id="2147484123" r:id="rId34"/>
    <p:sldLayoutId id="2147484124" r:id="rId35"/>
    <p:sldLayoutId id="2147484125" r:id="rId36"/>
    <p:sldLayoutId id="2147484127" r:id="rId37"/>
    <p:sldLayoutId id="2147484128" r:id="rId38"/>
    <p:sldLayoutId id="2147484129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4037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  <p:sldLayoutId id="2147484311" r:id="rId18"/>
    <p:sldLayoutId id="2147484312" r:id="rId19"/>
    <p:sldLayoutId id="2147484313" r:id="rId20"/>
    <p:sldLayoutId id="2147484314" r:id="rId21"/>
    <p:sldLayoutId id="2147484315" r:id="rId22"/>
    <p:sldLayoutId id="2147484316" r:id="rId23"/>
    <p:sldLayoutId id="2147484317" r:id="rId24"/>
    <p:sldLayoutId id="2147484318" r:id="rId25"/>
    <p:sldLayoutId id="2147484319" r:id="rId26"/>
    <p:sldLayoutId id="2147484320" r:id="rId27"/>
    <p:sldLayoutId id="2147484321" r:id="rId28"/>
    <p:sldLayoutId id="2147484322" r:id="rId29"/>
    <p:sldLayoutId id="2147484323" r:id="rId30"/>
    <p:sldLayoutId id="2147484324" r:id="rId31"/>
    <p:sldLayoutId id="2147484325" r:id="rId32"/>
    <p:sldLayoutId id="2147484327" r:id="rId33"/>
    <p:sldLayoutId id="2147484328" r:id="rId3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 b="0" i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 b="0" i="0">
          <a:solidFill>
            <a:schemeClr val="bg1"/>
          </a:solidFill>
          <a:latin typeface="IBM Plex Sans" panose="020B0503050000000000" pitchFamily="34" charset="77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572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7782128" y="1053830"/>
            <a:ext cx="3076373" cy="328957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endParaRPr lang="en-US" sz="15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782128" y="1317626"/>
            <a:ext cx="3457373" cy="2835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 lang="en-US" sz="1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79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1" r:id="rId1"/>
    <p:sldLayoutId id="2147484332" r:id="rId2"/>
    <p:sldLayoutId id="2147484333" r:id="rId3"/>
    <p:sldLayoutId id="2147484334" r:id="rId4"/>
    <p:sldLayoutId id="2147484335" r:id="rId5"/>
    <p:sldLayoutId id="2147484336" r:id="rId6"/>
    <p:sldLayoutId id="2147484337" r:id="rId7"/>
    <p:sldLayoutId id="2147484338" r:id="rId8"/>
    <p:sldLayoutId id="2147484339" r:id="rId9"/>
    <p:sldLayoutId id="2147484340" r:id="rId10"/>
    <p:sldLayoutId id="2147484341" r:id="rId11"/>
    <p:sldLayoutId id="2147484342" r:id="rId12"/>
    <p:sldLayoutId id="2147484343" r:id="rId13"/>
    <p:sldLayoutId id="2147484344" r:id="rId14"/>
    <p:sldLayoutId id="2147484345" r:id="rId15"/>
    <p:sldLayoutId id="2147484347" r:id="rId16"/>
    <p:sldLayoutId id="2147484349" r:id="rId17"/>
    <p:sldLayoutId id="2147484350" r:id="rId18"/>
  </p:sldLayoutIdLst>
  <p:hf hdr="0" ftr="0" dt="0"/>
  <p:txStyles>
    <p:titleStyle>
      <a:lvl1pPr algn="l" defTabSz="914327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914327" rtl="0" eaLnBrk="1" latinLnBrk="0" hangingPunct="1">
        <a:lnSpc>
          <a:spcPct val="105000"/>
        </a:lnSpc>
        <a:spcBef>
          <a:spcPts val="1000"/>
        </a:spcBef>
        <a:buFontTx/>
        <a:buNone/>
        <a:tabLst/>
        <a:defRPr sz="1667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  <a:lvl2pPr marL="190484" indent="-190484" algn="l" defTabSz="914327" rtl="0" eaLnBrk="1" latinLnBrk="0" hangingPunct="1">
        <a:lnSpc>
          <a:spcPct val="105000"/>
        </a:lnSpc>
        <a:spcBef>
          <a:spcPts val="833"/>
        </a:spcBef>
        <a:buFont typeface="LucidaGrande" charset="0"/>
        <a:buChar char="-"/>
        <a:defRPr sz="1667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2pPr>
      <a:lvl3pPr marL="380970" indent="-190484" algn="l" defTabSz="914327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3pPr>
      <a:lvl4pPr marL="571454" indent="-190484" algn="l" defTabSz="914327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667" b="0" i="0" kern="1200">
          <a:solidFill>
            <a:schemeClr val="bg2"/>
          </a:solidFill>
          <a:latin typeface="Arial Regular" charset="0"/>
          <a:ea typeface="+mn-ea"/>
          <a:cs typeface="+mn-cs"/>
        </a:defRPr>
      </a:lvl4pPr>
      <a:lvl5pPr marL="761940" indent="-190484" algn="l" defTabSz="914327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Arial Regular" charset="0"/>
          <a:ea typeface="+mn-ea"/>
          <a:cs typeface="+mn-cs"/>
        </a:defRPr>
      </a:lvl5pPr>
      <a:lvl6pPr marL="2514399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2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0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9747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1" r:id="rId1"/>
    <p:sldLayoutId id="2147484472" r:id="rId2"/>
    <p:sldLayoutId id="2147484473" r:id="rId3"/>
    <p:sldLayoutId id="2147484474" r:id="rId4"/>
    <p:sldLayoutId id="2147484475" r:id="rId5"/>
    <p:sldLayoutId id="2147484476" r:id="rId6"/>
    <p:sldLayoutId id="2147484477" r:id="rId7"/>
    <p:sldLayoutId id="2147484478" r:id="rId8"/>
    <p:sldLayoutId id="2147484479" r:id="rId9"/>
    <p:sldLayoutId id="2147484480" r:id="rId10"/>
    <p:sldLayoutId id="2147484481" r:id="rId11"/>
    <p:sldLayoutId id="2147484482" r:id="rId12"/>
    <p:sldLayoutId id="2147484483" r:id="rId13"/>
    <p:sldLayoutId id="2147484484" r:id="rId14"/>
    <p:sldLayoutId id="2147484485" r:id="rId15"/>
    <p:sldLayoutId id="2147484486" r:id="rId16"/>
    <p:sldLayoutId id="2147484487" r:id="rId17"/>
    <p:sldLayoutId id="2147484488" r:id="rId18"/>
    <p:sldLayoutId id="2147484489" r:id="rId19"/>
    <p:sldLayoutId id="2147484490" r:id="rId20"/>
    <p:sldLayoutId id="2147484491" r:id="rId21"/>
    <p:sldLayoutId id="2147484492" r:id="rId22"/>
    <p:sldLayoutId id="2147484493" r:id="rId23"/>
    <p:sldLayoutId id="2147484494" r:id="rId24"/>
    <p:sldLayoutId id="2147484495" r:id="rId25"/>
    <p:sldLayoutId id="2147484496" r:id="rId26"/>
    <p:sldLayoutId id="2147484497" r:id="rId27"/>
    <p:sldLayoutId id="2147484498" r:id="rId28"/>
    <p:sldLayoutId id="2147484499" r:id="rId29"/>
    <p:sldLayoutId id="2147484500" r:id="rId30"/>
    <p:sldLayoutId id="2147484501" r:id="rId31"/>
    <p:sldLayoutId id="2147484502" r:id="rId32"/>
    <p:sldLayoutId id="2147484503" r:id="rId33"/>
    <p:sldLayoutId id="2147484504" r:id="rId34"/>
    <p:sldLayoutId id="2147484505" r:id="rId35"/>
    <p:sldLayoutId id="2147484506" r:id="rId36"/>
    <p:sldLayoutId id="2147484507" r:id="rId37"/>
    <p:sldLayoutId id="2147484508" r:id="rId38"/>
    <p:sldLayoutId id="2147484509" r:id="rId39"/>
    <p:sldLayoutId id="2147484510" r:id="rId40"/>
    <p:sldLayoutId id="2147484511" r:id="rId41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7"/>
            <a:ext cx="5486313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7"/>
            <a:ext cx="2438309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22498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3" r:id="rId1"/>
    <p:sldLayoutId id="2147484514" r:id="rId2"/>
    <p:sldLayoutId id="2147484515" r:id="rId3"/>
    <p:sldLayoutId id="2147484516" r:id="rId4"/>
    <p:sldLayoutId id="2147484517" r:id="rId5"/>
    <p:sldLayoutId id="2147484518" r:id="rId6"/>
    <p:sldLayoutId id="2147484519" r:id="rId7"/>
    <p:sldLayoutId id="2147484520" r:id="rId8"/>
    <p:sldLayoutId id="2147484521" r:id="rId9"/>
    <p:sldLayoutId id="2147484522" r:id="rId10"/>
    <p:sldLayoutId id="2147484523" r:id="rId11"/>
    <p:sldLayoutId id="2147484524" r:id="rId12"/>
    <p:sldLayoutId id="2147484525" r:id="rId13"/>
    <p:sldLayoutId id="2147484526" r:id="rId14"/>
    <p:sldLayoutId id="2147484527" r:id="rId15"/>
    <p:sldLayoutId id="2147484528" r:id="rId16"/>
    <p:sldLayoutId id="2147484529" r:id="rId17"/>
    <p:sldLayoutId id="2147484530" r:id="rId18"/>
    <p:sldLayoutId id="2147484531" r:id="rId19"/>
    <p:sldLayoutId id="2147484532" r:id="rId20"/>
    <p:sldLayoutId id="2147484533" r:id="rId21"/>
    <p:sldLayoutId id="2147484534" r:id="rId22"/>
    <p:sldLayoutId id="2147484535" r:id="rId23"/>
    <p:sldLayoutId id="2147484536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374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6749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7372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5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69976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5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09516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6pPr>
      <a:lvl7pPr marL="2592460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7pPr>
      <a:lvl8pPr marL="3075402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8pPr>
      <a:lvl9pPr marL="3558345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1pPr>
      <a:lvl2pPr marL="48294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2pPr>
      <a:lvl3pPr marL="96588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448826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4pPr>
      <a:lvl5pPr marL="1931768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5pPr>
      <a:lvl6pPr marL="241471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9765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380593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86353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40634C-A6A1-4731-ABCB-2BC4EC369D7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1" name="think-cell Slide" r:id="rId11" imgW="395" imgH="394" progId="TCLayout.ActiveDocument.1">
                  <p:embed/>
                </p:oleObj>
              </mc:Choice>
              <mc:Fallback>
                <p:oleObj name="think-cell Slide" r:id="rId11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40634C-A6A1-4731-ABCB-2BC4EC369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D7505D1-DC64-4552-A844-116724D56A24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>
              <a:solidFill>
                <a:srgbClr val="FFFFFF"/>
              </a:solidFill>
              <a:latin typeface="IBM Plex Sans" panose="020B0503050203000203" pitchFamily="34" charset="0"/>
              <a:cs typeface="Arial" panose="020B0604020202020204" pitchFamily="34" charset="0"/>
              <a:sym typeface="IBM Plex Sans" panose="020B050305020300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6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3" r:id="rId6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394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563" r:id="rId9"/>
    <p:sldLayoutId id="2147484564" r:id="rId10"/>
    <p:sldLayoutId id="2147484565" r:id="rId11"/>
    <p:sldLayoutId id="2147484566" r:id="rId12"/>
    <p:sldLayoutId id="2147484567" r:id="rId13"/>
    <p:sldLayoutId id="2147484568" r:id="rId14"/>
    <p:sldLayoutId id="2147484569" r:id="rId15"/>
    <p:sldLayoutId id="2147484570" r:id="rId16"/>
    <p:sldLayoutId id="2147484571" r:id="rId17"/>
    <p:sldLayoutId id="2147484572" r:id="rId18"/>
    <p:sldLayoutId id="2147484573" r:id="rId19"/>
    <p:sldLayoutId id="2147484574" r:id="rId20"/>
    <p:sldLayoutId id="2147484575" r:id="rId21"/>
    <p:sldLayoutId id="2147484576" r:id="rId22"/>
    <p:sldLayoutId id="2147484577" r:id="rId23"/>
    <p:sldLayoutId id="2147484578" r:id="rId24"/>
    <p:sldLayoutId id="2147484579" r:id="rId25"/>
    <p:sldLayoutId id="2147484580" r:id="rId26"/>
    <p:sldLayoutId id="2147484581" r:id="rId27"/>
    <p:sldLayoutId id="2147484582" r:id="rId28"/>
    <p:sldLayoutId id="2147484583" r:id="rId29"/>
    <p:sldLayoutId id="2147484584" r:id="rId30"/>
    <p:sldLayoutId id="2147484585" r:id="rId31"/>
    <p:sldLayoutId id="2147484586" r:id="rId32"/>
    <p:sldLayoutId id="2147484587" r:id="rId33"/>
    <p:sldLayoutId id="2147484588" r:id="rId34"/>
    <p:sldLayoutId id="2147484589" r:id="rId35"/>
    <p:sldLayoutId id="2147484590" r:id="rId36"/>
    <p:sldLayoutId id="2147484591" r:id="rId37"/>
    <p:sldLayoutId id="2147484592" r:id="rId38"/>
    <p:sldLayoutId id="2147484593" r:id="rId39"/>
    <p:sldLayoutId id="2147484594" r:id="rId40"/>
    <p:sldLayoutId id="2147484595" r:id="rId41"/>
    <p:sldLayoutId id="2147484596" r:id="rId42"/>
    <p:sldLayoutId id="2147484597" r:id="rId43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30698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  <p:sldLayoutId id="2147484610" r:id="rId12"/>
    <p:sldLayoutId id="2147484611" r:id="rId13"/>
    <p:sldLayoutId id="2147484612" r:id="rId14"/>
    <p:sldLayoutId id="2147484613" r:id="rId15"/>
    <p:sldLayoutId id="2147484614" r:id="rId16"/>
    <p:sldLayoutId id="2147484615" r:id="rId17"/>
    <p:sldLayoutId id="2147484616" r:id="rId18"/>
    <p:sldLayoutId id="2147484617" r:id="rId19"/>
    <p:sldLayoutId id="2147484618" r:id="rId20"/>
    <p:sldLayoutId id="2147484619" r:id="rId21"/>
    <p:sldLayoutId id="2147484620" r:id="rId22"/>
    <p:sldLayoutId id="2147484621" r:id="rId23"/>
    <p:sldLayoutId id="2147484622" r:id="rId24"/>
    <p:sldLayoutId id="2147484623" r:id="rId25"/>
    <p:sldLayoutId id="2147484624" r:id="rId26"/>
    <p:sldLayoutId id="2147484625" r:id="rId27"/>
    <p:sldLayoutId id="2147484626" r:id="rId28"/>
    <p:sldLayoutId id="2147484627" r:id="rId29"/>
    <p:sldLayoutId id="2147484628" r:id="rId30"/>
    <p:sldLayoutId id="2147484629" r:id="rId31"/>
    <p:sldLayoutId id="2147484630" r:id="rId32"/>
    <p:sldLayoutId id="2147484631" r:id="rId3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35954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33" r:id="rId1"/>
    <p:sldLayoutId id="2147484634" r:id="rId2"/>
    <p:sldLayoutId id="2147484635" r:id="rId3"/>
    <p:sldLayoutId id="2147484636" r:id="rId4"/>
    <p:sldLayoutId id="2147484637" r:id="rId5"/>
    <p:sldLayoutId id="2147484638" r:id="rId6"/>
    <p:sldLayoutId id="2147484639" r:id="rId7"/>
    <p:sldLayoutId id="2147484640" r:id="rId8"/>
    <p:sldLayoutId id="2147484641" r:id="rId9"/>
    <p:sldLayoutId id="2147484642" r:id="rId10"/>
    <p:sldLayoutId id="2147484643" r:id="rId11"/>
    <p:sldLayoutId id="2147484644" r:id="rId12"/>
    <p:sldLayoutId id="2147484645" r:id="rId13"/>
    <p:sldLayoutId id="2147484646" r:id="rId14"/>
    <p:sldLayoutId id="2147484647" r:id="rId15"/>
    <p:sldLayoutId id="2147484648" r:id="rId16"/>
    <p:sldLayoutId id="2147484649" r:id="rId17"/>
    <p:sldLayoutId id="2147484650" r:id="rId18"/>
    <p:sldLayoutId id="2147484651" r:id="rId19"/>
    <p:sldLayoutId id="2147484652" r:id="rId20"/>
    <p:sldLayoutId id="2147484653" r:id="rId21"/>
    <p:sldLayoutId id="2147484654" r:id="rId22"/>
    <p:sldLayoutId id="2147484655" r:id="rId23"/>
    <p:sldLayoutId id="2147484656" r:id="rId24"/>
    <p:sldLayoutId id="2147484657" r:id="rId25"/>
    <p:sldLayoutId id="2147484658" r:id="rId26"/>
    <p:sldLayoutId id="2147484659" r:id="rId27"/>
    <p:sldLayoutId id="2147484660" r:id="rId28"/>
    <p:sldLayoutId id="2147484661" r:id="rId29"/>
    <p:sldLayoutId id="2147484662" r:id="rId30"/>
    <p:sldLayoutId id="2147484663" r:id="rId31"/>
    <p:sldLayoutId id="2147484664" r:id="rId3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53562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  <p:sldLayoutId id="2147484677" r:id="rId12"/>
    <p:sldLayoutId id="2147484678" r:id="rId13"/>
    <p:sldLayoutId id="2147484679" r:id="rId14"/>
    <p:sldLayoutId id="2147484680" r:id="rId15"/>
    <p:sldLayoutId id="2147484681" r:id="rId16"/>
    <p:sldLayoutId id="2147484682" r:id="rId17"/>
    <p:sldLayoutId id="2147484683" r:id="rId18"/>
    <p:sldLayoutId id="2147484684" r:id="rId19"/>
    <p:sldLayoutId id="2147484685" r:id="rId20"/>
    <p:sldLayoutId id="2147484686" r:id="rId21"/>
    <p:sldLayoutId id="2147484687" r:id="rId22"/>
    <p:sldLayoutId id="2147484688" r:id="rId23"/>
    <p:sldLayoutId id="2147484689" r:id="rId24"/>
    <p:sldLayoutId id="2147484690" r:id="rId25"/>
    <p:sldLayoutId id="2147484691" r:id="rId26"/>
    <p:sldLayoutId id="2147484692" r:id="rId27"/>
    <p:sldLayoutId id="2147484693" r:id="rId28"/>
    <p:sldLayoutId id="2147484694" r:id="rId29"/>
    <p:sldLayoutId id="2147484695" r:id="rId30"/>
    <p:sldLayoutId id="2147484696" r:id="rId31"/>
    <p:sldLayoutId id="2147484697" r:id="rId3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7631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6" r:id="rId33"/>
    <p:sldLayoutId id="2147483697" r:id="rId34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591733"/>
            <a:ext cx="5486400" cy="1614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52674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ct val="90000"/>
              </a:lnSpc>
              <a:defRPr sz="800" kern="200" spc="-53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04800" y="6526747"/>
            <a:ext cx="853440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Group Name / DOC ID / Month XX, 2018 / © 2018 IBM Corporation</a:t>
            </a:r>
          </a:p>
        </p:txBody>
      </p:sp>
      <p:pic>
        <p:nvPicPr>
          <p:cNvPr id="8" name="Picture 7">
            <a:hlinkClick r:id="" action="ppaction://noaction"/>
            <a:extLst>
              <a:ext uri="{FF2B5EF4-FFF2-40B4-BE49-F238E27FC236}">
                <a16:creationId xmlns:a16="http://schemas.microsoft.com/office/drawing/2014/main" id="{D34FD81E-089F-5F4C-8979-A31D9730B9A2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>
          <a:xfrm>
            <a:off x="12034034" y="6700034"/>
            <a:ext cx="94087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9" r:id="rId1"/>
    <p:sldLayoutId id="2147484700" r:id="rId2"/>
    <p:sldLayoutId id="2147484701" r:id="rId3"/>
    <p:sldLayoutId id="2147484702" r:id="rId4"/>
    <p:sldLayoutId id="2147484703" r:id="rId5"/>
    <p:sldLayoutId id="2147484704" r:id="rId6"/>
    <p:sldLayoutId id="2147484705" r:id="rId7"/>
    <p:sldLayoutId id="2147484706" r:id="rId8"/>
    <p:sldLayoutId id="2147484707" r:id="rId9"/>
    <p:sldLayoutId id="2147484708" r:id="rId10"/>
    <p:sldLayoutId id="2147484709" r:id="rId11"/>
    <p:sldLayoutId id="2147484710" r:id="rId12"/>
    <p:sldLayoutId id="2147484711" r:id="rId13"/>
    <p:sldLayoutId id="2147484712" r:id="rId14"/>
    <p:sldLayoutId id="2147484713" r:id="rId15"/>
    <p:sldLayoutId id="2147484714" r:id="rId16"/>
    <p:sldLayoutId id="2147484715" r:id="rId17"/>
    <p:sldLayoutId id="2147484716" r:id="rId18"/>
    <p:sldLayoutId id="2147484717" r:id="rId19"/>
    <p:sldLayoutId id="2147484718" r:id="rId20"/>
    <p:sldLayoutId id="2147484719" r:id="rId21"/>
    <p:sldLayoutId id="2147484720" r:id="rId22"/>
    <p:sldLayoutId id="2147484721" r:id="rId23"/>
    <p:sldLayoutId id="2147484722" r:id="rId24"/>
    <p:sldLayoutId id="2147484723" r:id="rId25"/>
    <p:sldLayoutId id="2147484724" r:id="rId26"/>
    <p:sldLayoutId id="2147484725" r:id="rId27"/>
    <p:sldLayoutId id="2147484726" r:id="rId28"/>
    <p:sldLayoutId id="2147484727" r:id="rId29"/>
    <p:sldLayoutId id="2147484728" r:id="rId30"/>
    <p:sldLayoutId id="2147484729" r:id="rId31"/>
    <p:sldLayoutId id="2147484730" r:id="rId32"/>
    <p:sldLayoutId id="2147484731" r:id="rId33"/>
    <p:sldLayoutId id="2147484732" r:id="rId34"/>
    <p:sldLayoutId id="2147484733" r:id="rId35"/>
    <p:sldLayoutId id="2147484734" r:id="rId36"/>
    <p:sldLayoutId id="2147484735" r:id="rId37"/>
    <p:sldLayoutId id="2147484736" r:id="rId38"/>
    <p:sldLayoutId id="2147484737" r:id="rId39"/>
    <p:sldLayoutId id="2147484738" r:id="rId40"/>
    <p:sldLayoutId id="2147484739" r:id="rId41"/>
    <p:sldLayoutId id="2147484740" r:id="rId42"/>
    <p:sldLayoutId id="2147484741" r:id="rId43"/>
    <p:sldLayoutId id="2147484742" r:id="rId44"/>
    <p:sldLayoutId id="2147484743" r:id="rId45"/>
    <p:sldLayoutId id="2147484744" r:id="rId46"/>
    <p:sldLayoutId id="2147484745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200" spc="-53">
          <a:solidFill>
            <a:schemeClr val="bg2"/>
          </a:solidFill>
          <a:latin typeface="IBM Plex Sans SemiBold"/>
          <a:ea typeface="IBM Plex Sans"/>
          <a:cs typeface="IBM Plex Sans SemiBold"/>
        </a:defRPr>
      </a:lvl1pPr>
    </p:titleStyle>
    <p:bodyStyle>
      <a:lvl1pPr marL="0" indent="0" algn="l" defTabSz="60957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/>
        <a:buNone/>
        <a:defRPr sz="1867" kern="200" spc="-53">
          <a:solidFill>
            <a:schemeClr val="bg2"/>
          </a:solidFill>
          <a:latin typeface="IBM Plex Sans Light"/>
          <a:ea typeface="IBM Plex Sans"/>
          <a:cs typeface="IBM Plex Sans Light"/>
        </a:defRPr>
      </a:lvl1pPr>
      <a:lvl2pPr marL="226473" indent="-226473" algn="l" defTabSz="60957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/>
        <a:buChar char="•"/>
        <a:defRPr sz="1600" kern="200" spc="-53">
          <a:solidFill>
            <a:schemeClr val="bg2"/>
          </a:solidFill>
          <a:latin typeface="IBM Plex Sans Light"/>
          <a:ea typeface="IBM Plex Sans"/>
          <a:cs typeface="IBM Plex Sans Light"/>
        </a:defRPr>
      </a:lvl2pPr>
      <a:lvl3pPr marL="461411" indent="-162976" algn="l" defTabSz="60957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/>
        <a:buChar char="•"/>
        <a:defRPr sz="1467" kern="200" spc="-53">
          <a:solidFill>
            <a:schemeClr val="bg2"/>
          </a:solidFill>
          <a:latin typeface="IBM Plex Sans Light"/>
          <a:ea typeface="IBM Plex Sans"/>
          <a:cs typeface="IBM Plex Sans Light"/>
        </a:defRPr>
      </a:lvl3pPr>
      <a:lvl4pPr marL="833926" indent="-224356" algn="l" defTabSz="60957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/>
        <a:buChar char="•"/>
        <a:defRPr sz="1467" kern="200" spc="-53">
          <a:solidFill>
            <a:schemeClr val="bg2"/>
          </a:solidFill>
          <a:latin typeface="IBM Plex Sans Light"/>
          <a:ea typeface="IBM Plex Sans"/>
          <a:cs typeface="IBM Plex Sans Light"/>
        </a:defRPr>
      </a:lvl4pPr>
      <a:lvl5pPr marL="1070980" indent="-230706" algn="l" defTabSz="609570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/>
        <a:buChar char="•"/>
        <a:defRPr sz="1467" kern="200" spc="-53">
          <a:solidFill>
            <a:schemeClr val="bg2"/>
          </a:solidFill>
          <a:latin typeface="IBM Plex Sans Light"/>
          <a:ea typeface="IBM Plex Sans"/>
          <a:cs typeface="IBM Plex Sans Light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6893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4" r:id="rId18"/>
    <p:sldLayoutId id="2147484765" r:id="rId19"/>
    <p:sldLayoutId id="2147484766" r:id="rId20"/>
    <p:sldLayoutId id="2147484767" r:id="rId21"/>
    <p:sldLayoutId id="2147484768" r:id="rId22"/>
    <p:sldLayoutId id="2147484769" r:id="rId23"/>
    <p:sldLayoutId id="2147484770" r:id="rId24"/>
    <p:sldLayoutId id="2147484771" r:id="rId25"/>
    <p:sldLayoutId id="2147484772" r:id="rId26"/>
    <p:sldLayoutId id="2147484773" r:id="rId27"/>
    <p:sldLayoutId id="2147484774" r:id="rId28"/>
    <p:sldLayoutId id="2147484775" r:id="rId29"/>
    <p:sldLayoutId id="2147484776" r:id="rId30"/>
    <p:sldLayoutId id="2147484777" r:id="rId31"/>
    <p:sldLayoutId id="2147484778" r:id="rId32"/>
    <p:sldLayoutId id="2147484779" r:id="rId33"/>
    <p:sldLayoutId id="2147484780" r:id="rId34"/>
    <p:sldLayoutId id="2147484781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7316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3" r:id="rId1"/>
    <p:sldLayoutId id="2147484784" r:id="rId2"/>
    <p:sldLayoutId id="2147484785" r:id="rId3"/>
    <p:sldLayoutId id="2147484786" r:id="rId4"/>
    <p:sldLayoutId id="2147484787" r:id="rId5"/>
    <p:sldLayoutId id="2147484788" r:id="rId6"/>
    <p:sldLayoutId id="2147484789" r:id="rId7"/>
    <p:sldLayoutId id="2147484790" r:id="rId8"/>
    <p:sldLayoutId id="2147484791" r:id="rId9"/>
    <p:sldLayoutId id="2147484792" r:id="rId10"/>
    <p:sldLayoutId id="2147484793" r:id="rId11"/>
    <p:sldLayoutId id="2147484794" r:id="rId12"/>
    <p:sldLayoutId id="2147484795" r:id="rId13"/>
    <p:sldLayoutId id="2147484796" r:id="rId14"/>
    <p:sldLayoutId id="2147484797" r:id="rId15"/>
    <p:sldLayoutId id="2147484798" r:id="rId16"/>
    <p:sldLayoutId id="2147484799" r:id="rId17"/>
    <p:sldLayoutId id="2147484800" r:id="rId18"/>
    <p:sldLayoutId id="2147484801" r:id="rId19"/>
    <p:sldLayoutId id="2147484802" r:id="rId20"/>
    <p:sldLayoutId id="2147484803" r:id="rId21"/>
    <p:sldLayoutId id="2147484804" r:id="rId22"/>
    <p:sldLayoutId id="2147484805" r:id="rId23"/>
    <p:sldLayoutId id="2147484806" r:id="rId24"/>
    <p:sldLayoutId id="2147484807" r:id="rId25"/>
    <p:sldLayoutId id="2147484808" r:id="rId26"/>
    <p:sldLayoutId id="2147484809" r:id="rId27"/>
    <p:sldLayoutId id="2147484810" r:id="rId28"/>
    <p:sldLayoutId id="2147484811" r:id="rId29"/>
    <p:sldLayoutId id="2147484812" r:id="rId30"/>
    <p:sldLayoutId id="2147484813" r:id="rId31"/>
    <p:sldLayoutId id="2147484814" r:id="rId32"/>
    <p:sldLayoutId id="2147484815" r:id="rId33"/>
    <p:sldLayoutId id="2147484816" r:id="rId34"/>
    <p:sldLayoutId id="214748481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020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0" r:id="rId1"/>
    <p:sldLayoutId id="2147484841" r:id="rId2"/>
    <p:sldLayoutId id="2147484842" r:id="rId3"/>
    <p:sldLayoutId id="2147484843" r:id="rId4"/>
    <p:sldLayoutId id="2147484844" r:id="rId5"/>
    <p:sldLayoutId id="2147484845" r:id="rId6"/>
    <p:sldLayoutId id="2147484846" r:id="rId7"/>
    <p:sldLayoutId id="2147484847" r:id="rId8"/>
    <p:sldLayoutId id="2147484848" r:id="rId9"/>
    <p:sldLayoutId id="2147484849" r:id="rId10"/>
    <p:sldLayoutId id="2147484850" r:id="rId11"/>
    <p:sldLayoutId id="2147484851" r:id="rId12"/>
    <p:sldLayoutId id="2147484852" r:id="rId13"/>
    <p:sldLayoutId id="2147484853" r:id="rId14"/>
    <p:sldLayoutId id="2147484854" r:id="rId15"/>
    <p:sldLayoutId id="2147484855" r:id="rId16"/>
    <p:sldLayoutId id="2147484856" r:id="rId17"/>
    <p:sldLayoutId id="2147484857" r:id="rId18"/>
    <p:sldLayoutId id="2147484858" r:id="rId19"/>
    <p:sldLayoutId id="2147484859" r:id="rId20"/>
    <p:sldLayoutId id="2147484860" r:id="rId21"/>
    <p:sldLayoutId id="2147484861" r:id="rId22"/>
    <p:sldLayoutId id="2147484862" r:id="rId23"/>
    <p:sldLayoutId id="2147484863" r:id="rId24"/>
    <p:sldLayoutId id="2147484864" r:id="rId25"/>
    <p:sldLayoutId id="2147484865" r:id="rId26"/>
    <p:sldLayoutId id="2147484866" r:id="rId27"/>
    <p:sldLayoutId id="2147484867" r:id="rId28"/>
    <p:sldLayoutId id="2147484868" r:id="rId29"/>
    <p:sldLayoutId id="2147484869" r:id="rId30"/>
    <p:sldLayoutId id="2147484870" r:id="rId31"/>
    <p:sldLayoutId id="2147484871" r:id="rId32"/>
    <p:sldLayoutId id="2147484872" r:id="rId33"/>
    <p:sldLayoutId id="2147484873" r:id="rId34"/>
    <p:sldLayoutId id="2147484874" r:id="rId35"/>
    <p:sldLayoutId id="2147484875" r:id="rId36"/>
    <p:sldLayoutId id="2147484876" r:id="rId37"/>
    <p:sldLayoutId id="2147484877" r:id="rId38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97526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00" r:id="rId1"/>
    <p:sldLayoutId id="2147484901" r:id="rId2"/>
    <p:sldLayoutId id="2147484902" r:id="rId3"/>
    <p:sldLayoutId id="2147484903" r:id="rId4"/>
    <p:sldLayoutId id="2147484904" r:id="rId5"/>
    <p:sldLayoutId id="2147484905" r:id="rId6"/>
    <p:sldLayoutId id="2147484906" r:id="rId7"/>
    <p:sldLayoutId id="2147484907" r:id="rId8"/>
    <p:sldLayoutId id="2147484908" r:id="rId9"/>
    <p:sldLayoutId id="2147484909" r:id="rId10"/>
    <p:sldLayoutId id="2147484910" r:id="rId11"/>
    <p:sldLayoutId id="2147484911" r:id="rId12"/>
    <p:sldLayoutId id="2147484912" r:id="rId13"/>
    <p:sldLayoutId id="2147484913" r:id="rId14"/>
    <p:sldLayoutId id="2147484914" r:id="rId15"/>
    <p:sldLayoutId id="2147484915" r:id="rId16"/>
    <p:sldLayoutId id="2147484916" r:id="rId17"/>
    <p:sldLayoutId id="2147484917" r:id="rId18"/>
    <p:sldLayoutId id="2147484918" r:id="rId19"/>
    <p:sldLayoutId id="2147484919" r:id="rId20"/>
    <p:sldLayoutId id="2147484920" r:id="rId21"/>
    <p:sldLayoutId id="2147484921" r:id="rId22"/>
    <p:sldLayoutId id="2147484922" r:id="rId23"/>
    <p:sldLayoutId id="2147484923" r:id="rId24"/>
    <p:sldLayoutId id="2147484924" r:id="rId25"/>
    <p:sldLayoutId id="2147484925" r:id="rId26"/>
    <p:sldLayoutId id="2147484926" r:id="rId27"/>
    <p:sldLayoutId id="2147484927" r:id="rId28"/>
    <p:sldLayoutId id="2147484928" r:id="rId29"/>
    <p:sldLayoutId id="2147484929" r:id="rId30"/>
    <p:sldLayoutId id="2147484930" r:id="rId31"/>
    <p:sldLayoutId id="2147484931" r:id="rId32"/>
    <p:sldLayoutId id="2147484932" r:id="rId33"/>
    <p:sldLayoutId id="2147484933" r:id="rId34"/>
    <p:sldLayoutId id="2147484934" r:id="rId3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4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6" r:id="rId1"/>
    <p:sldLayoutId id="2147484937" r:id="rId2"/>
    <p:sldLayoutId id="2147484938" r:id="rId3"/>
    <p:sldLayoutId id="2147484939" r:id="rId4"/>
    <p:sldLayoutId id="2147484940" r:id="rId5"/>
    <p:sldLayoutId id="2147484941" r:id="rId6"/>
    <p:sldLayoutId id="2147484942" r:id="rId7"/>
    <p:sldLayoutId id="2147484943" r:id="rId8"/>
    <p:sldLayoutId id="2147484944" r:id="rId9"/>
    <p:sldLayoutId id="2147484945" r:id="rId10"/>
    <p:sldLayoutId id="2147484946" r:id="rId11"/>
    <p:sldLayoutId id="2147484947" r:id="rId12"/>
    <p:sldLayoutId id="2147484948" r:id="rId13"/>
    <p:sldLayoutId id="2147484949" r:id="rId14"/>
    <p:sldLayoutId id="2147484950" r:id="rId15"/>
    <p:sldLayoutId id="2147484951" r:id="rId16"/>
    <p:sldLayoutId id="2147484952" r:id="rId17"/>
    <p:sldLayoutId id="2147484953" r:id="rId18"/>
    <p:sldLayoutId id="2147484954" r:id="rId19"/>
    <p:sldLayoutId id="2147484955" r:id="rId20"/>
    <p:sldLayoutId id="2147484956" r:id="rId21"/>
    <p:sldLayoutId id="2147484957" r:id="rId22"/>
    <p:sldLayoutId id="2147484958" r:id="rId23"/>
    <p:sldLayoutId id="2147484959" r:id="rId24"/>
    <p:sldLayoutId id="2147484960" r:id="rId25"/>
    <p:sldLayoutId id="2147484961" r:id="rId26"/>
    <p:sldLayoutId id="2147484962" r:id="rId27"/>
    <p:sldLayoutId id="2147484963" r:id="rId28"/>
    <p:sldLayoutId id="2147484964" r:id="rId29"/>
    <p:sldLayoutId id="2147484965" r:id="rId30"/>
    <p:sldLayoutId id="2147484966" r:id="rId31"/>
    <p:sldLayoutId id="2147484967" r:id="rId32"/>
    <p:sldLayoutId id="2147484968" r:id="rId33"/>
    <p:sldLayoutId id="2147484969" r:id="rId34"/>
    <p:sldLayoutId id="2147484970" r:id="rId35"/>
    <p:sldLayoutId id="2147484971" r:id="rId36"/>
    <p:sldLayoutId id="2147484972" r:id="rId37"/>
    <p:sldLayoutId id="2147484973" r:id="rId38"/>
    <p:sldLayoutId id="2147484974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F76F7AE-B58E-7B48-BE84-D96BB09F2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>
              <a:defRPr/>
            </a:pPr>
            <a:r>
              <a:rPr lang="en-US" sz="800" dirty="0">
                <a:solidFill>
                  <a:srgbClr val="FFFFFF"/>
                </a:solidFill>
                <a:cs typeface="Arial" charset="0"/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06151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6" r:id="rId1"/>
    <p:sldLayoutId id="2147484977" r:id="rId2"/>
    <p:sldLayoutId id="2147484978" r:id="rId3"/>
    <p:sldLayoutId id="2147484979" r:id="rId4"/>
    <p:sldLayoutId id="2147484980" r:id="rId5"/>
    <p:sldLayoutId id="2147484981" r:id="rId6"/>
    <p:sldLayoutId id="2147484982" r:id="rId7"/>
    <p:sldLayoutId id="2147484983" r:id="rId8"/>
    <p:sldLayoutId id="2147484984" r:id="rId9"/>
    <p:sldLayoutId id="2147484985" r:id="rId10"/>
    <p:sldLayoutId id="2147484986" r:id="rId11"/>
    <p:sldLayoutId id="2147484987" r:id="rId12"/>
    <p:sldLayoutId id="2147484988" r:id="rId13"/>
    <p:sldLayoutId id="2147484989" r:id="rId14"/>
    <p:sldLayoutId id="2147484990" r:id="rId15"/>
    <p:sldLayoutId id="2147484991" r:id="rId16"/>
    <p:sldLayoutId id="2147484992" r:id="rId17"/>
    <p:sldLayoutId id="2147484993" r:id="rId18"/>
    <p:sldLayoutId id="2147484994" r:id="rId19"/>
    <p:sldLayoutId id="2147484995" r:id="rId20"/>
    <p:sldLayoutId id="2147484996" r:id="rId21"/>
    <p:sldLayoutId id="2147484997" r:id="rId22"/>
    <p:sldLayoutId id="2147484998" r:id="rId23"/>
    <p:sldLayoutId id="2147484999" r:id="rId24"/>
    <p:sldLayoutId id="2147485000" r:id="rId25"/>
    <p:sldLayoutId id="2147485001" r:id="rId26"/>
    <p:sldLayoutId id="2147485002" r:id="rId27"/>
    <p:sldLayoutId id="2147485003" r:id="rId28"/>
    <p:sldLayoutId id="2147485004" r:id="rId29"/>
    <p:sldLayoutId id="2147485005" r:id="rId30"/>
    <p:sldLayoutId id="2147485006" r:id="rId31"/>
    <p:sldLayoutId id="2147485007" r:id="rId32"/>
    <p:sldLayoutId id="2147485008" r:id="rId33"/>
    <p:sldLayoutId id="2147485009" r:id="rId34"/>
    <p:sldLayoutId id="2147485010" r:id="rId35"/>
    <p:sldLayoutId id="2147485011" r:id="rId36"/>
    <p:sldLayoutId id="2147485012" r:id="rId37"/>
    <p:sldLayoutId id="2147485013" r:id="rId38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64598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  <p:sldLayoutId id="2147485026" r:id="rId12"/>
    <p:sldLayoutId id="2147485027" r:id="rId13"/>
    <p:sldLayoutId id="2147485028" r:id="rId14"/>
    <p:sldLayoutId id="2147485029" r:id="rId15"/>
    <p:sldLayoutId id="2147485030" r:id="rId16"/>
    <p:sldLayoutId id="2147485031" r:id="rId17"/>
    <p:sldLayoutId id="2147485032" r:id="rId18"/>
    <p:sldLayoutId id="2147485033" r:id="rId19"/>
    <p:sldLayoutId id="2147485034" r:id="rId20"/>
    <p:sldLayoutId id="2147485035" r:id="rId21"/>
    <p:sldLayoutId id="2147485036" r:id="rId22"/>
    <p:sldLayoutId id="2147485037" r:id="rId23"/>
    <p:sldLayoutId id="2147485038" r:id="rId24"/>
    <p:sldLayoutId id="2147485039" r:id="rId25"/>
    <p:sldLayoutId id="2147485040" r:id="rId26"/>
    <p:sldLayoutId id="2147485041" r:id="rId27"/>
    <p:sldLayoutId id="2147485042" r:id="rId28"/>
    <p:sldLayoutId id="2147485043" r:id="rId29"/>
    <p:sldLayoutId id="2147485044" r:id="rId30"/>
    <p:sldLayoutId id="2147485045" r:id="rId31"/>
    <p:sldLayoutId id="2147485046" r:id="rId32"/>
    <p:sldLayoutId id="2147485047" r:id="rId33"/>
    <p:sldLayoutId id="2147485048" r:id="rId34"/>
    <p:sldLayoutId id="2147485049" r:id="rId35"/>
    <p:sldLayoutId id="2147485050" r:id="rId36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1"/>
                </a:solidFill>
                <a:latin typeface="IBM Plex Sans" panose="020B0503050000000000" pitchFamily="34" charset="77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18271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89" r:id="rId1"/>
    <p:sldLayoutId id="2147485090" r:id="rId2"/>
    <p:sldLayoutId id="2147485091" r:id="rId3"/>
    <p:sldLayoutId id="2147485092" r:id="rId4"/>
    <p:sldLayoutId id="2147485093" r:id="rId5"/>
    <p:sldLayoutId id="2147485094" r:id="rId6"/>
    <p:sldLayoutId id="2147485095" r:id="rId7"/>
    <p:sldLayoutId id="2147485096" r:id="rId8"/>
    <p:sldLayoutId id="2147485097" r:id="rId9"/>
    <p:sldLayoutId id="2147485098" r:id="rId10"/>
    <p:sldLayoutId id="2147485099" r:id="rId11"/>
    <p:sldLayoutId id="2147485100" r:id="rId12"/>
    <p:sldLayoutId id="2147485101" r:id="rId13"/>
    <p:sldLayoutId id="2147485102" r:id="rId14"/>
    <p:sldLayoutId id="2147485103" r:id="rId15"/>
    <p:sldLayoutId id="2147485104" r:id="rId16"/>
    <p:sldLayoutId id="2147485105" r:id="rId17"/>
    <p:sldLayoutId id="2147485106" r:id="rId18"/>
    <p:sldLayoutId id="2147485107" r:id="rId19"/>
    <p:sldLayoutId id="2147485108" r:id="rId20"/>
    <p:sldLayoutId id="2147485109" r:id="rId21"/>
    <p:sldLayoutId id="2147485110" r:id="rId22"/>
    <p:sldLayoutId id="2147485111" r:id="rId23"/>
    <p:sldLayoutId id="2147485112" r:id="rId24"/>
    <p:sldLayoutId id="2147485113" r:id="rId25"/>
    <p:sldLayoutId id="2147485114" r:id="rId26"/>
    <p:sldLayoutId id="2147485115" r:id="rId27"/>
    <p:sldLayoutId id="2147485116" r:id="rId28"/>
    <p:sldLayoutId id="2147485117" r:id="rId29"/>
    <p:sldLayoutId id="2147485118" r:id="rId30"/>
    <p:sldLayoutId id="2147485119" r:id="rId31"/>
    <p:sldLayoutId id="2147485120" r:id="rId32"/>
    <p:sldLayoutId id="2147485121" r:id="rId33"/>
    <p:sldLayoutId id="2147485122" r:id="rId34"/>
    <p:sldLayoutId id="2147485123" r:id="rId35"/>
    <p:sldLayoutId id="2147485126" r:id="rId36"/>
    <p:sldLayoutId id="2147485127" r:id="rId37"/>
    <p:sldLayoutId id="2147485128" r:id="rId3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7" b="0" i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867" b="0" i="0">
          <a:solidFill>
            <a:schemeClr val="tx1"/>
          </a:solidFill>
          <a:latin typeface="IBM Plex Sans" panose="020B0503050000000000" pitchFamily="34" charset="77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  <p:sldLayoutId id="2147485142" r:id="rId12"/>
    <p:sldLayoutId id="2147485143" r:id="rId13"/>
    <p:sldLayoutId id="2147485144" r:id="rId14"/>
    <p:sldLayoutId id="2147485145" r:id="rId15"/>
    <p:sldLayoutId id="2147485146" r:id="rId16"/>
    <p:sldLayoutId id="2147485147" r:id="rId17"/>
    <p:sldLayoutId id="2147485148" r:id="rId18"/>
    <p:sldLayoutId id="2147485149" r:id="rId19"/>
    <p:sldLayoutId id="2147485150" r:id="rId20"/>
    <p:sldLayoutId id="2147485151" r:id="rId21"/>
    <p:sldLayoutId id="2147485152" r:id="rId22"/>
    <p:sldLayoutId id="2147485153" r:id="rId23"/>
    <p:sldLayoutId id="2147485154" r:id="rId24"/>
    <p:sldLayoutId id="2147485155" r:id="rId25"/>
    <p:sldLayoutId id="2147485156" r:id="rId26"/>
    <p:sldLayoutId id="2147485157" r:id="rId27"/>
    <p:sldLayoutId id="2147485158" r:id="rId28"/>
    <p:sldLayoutId id="2147485159" r:id="rId29"/>
    <p:sldLayoutId id="2147485160" r:id="rId30"/>
    <p:sldLayoutId id="2147485161" r:id="rId31"/>
    <p:sldLayoutId id="2147485162" r:id="rId32"/>
    <p:sldLayoutId id="2147485163" r:id="rId33"/>
    <p:sldLayoutId id="2147485164" r:id="rId34"/>
    <p:sldLayoutId id="2147485165" r:id="rId35"/>
    <p:sldLayoutId id="2147485166" r:id="rId36"/>
    <p:sldLayoutId id="2147485167" r:id="rId37"/>
    <p:sldLayoutId id="2147485168" r:id="rId38"/>
    <p:sldLayoutId id="2147485169" r:id="rId39"/>
    <p:sldLayoutId id="2147485170" r:id="rId40"/>
    <p:sldLayoutId id="2147485171" r:id="rId41"/>
    <p:sldLayoutId id="2147485172" r:id="rId42"/>
    <p:sldLayoutId id="2147485173" r:id="rId43"/>
    <p:sldLayoutId id="2147485174" r:id="rId44"/>
    <p:sldLayoutId id="2147485175" r:id="rId45"/>
    <p:sldLayoutId id="2147485176" r:id="rId46"/>
    <p:sldLayoutId id="2147485177" r:id="rId47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758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  <p:sldLayoutId id="2147483853" r:id="rId32"/>
    <p:sldLayoutId id="2147483854" r:id="rId33"/>
    <p:sldLayoutId id="2147483855" r:id="rId34"/>
    <p:sldLayoutId id="2147483856" r:id="rId35"/>
    <p:sldLayoutId id="2147483857" r:id="rId36"/>
    <p:sldLayoutId id="2147483858" r:id="rId37"/>
    <p:sldLayoutId id="2147483859" r:id="rId38"/>
    <p:sldLayoutId id="2147483860" r:id="rId39"/>
  </p:sldLayoutIdLst>
  <p:hf hdr="0" ft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29668"/>
            <a:ext cx="280416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0927" y="229668"/>
            <a:ext cx="2807787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6741" y="6291072"/>
            <a:ext cx="241257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667" b="0" i="0">
                <a:solidFill>
                  <a:srgbClr val="000000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91072"/>
            <a:ext cx="3860800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000000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917" y="629107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67" b="0" i="0">
                <a:solidFill>
                  <a:srgbClr val="000000"/>
                </a:solidFill>
                <a:latin typeface="IBM Plex Sans Regular" charset="0"/>
                <a:cs typeface="IBM Plex Sans Regular" charset="0"/>
              </a:defRPr>
            </a:lvl1pPr>
          </a:lstStyle>
          <a:p>
            <a:fld id="{E4DBDE34-E9B5-E04F-B662-69720E4BC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5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  <p:sldLayoutId id="2147485190" r:id="rId12"/>
    <p:sldLayoutId id="2147485191" r:id="rId13"/>
    <p:sldLayoutId id="2147485192" r:id="rId14"/>
    <p:sldLayoutId id="2147485193" r:id="rId15"/>
    <p:sldLayoutId id="2147485194" r:id="rId16"/>
    <p:sldLayoutId id="2147485195" r:id="rId17"/>
    <p:sldLayoutId id="2147485196" r:id="rId18"/>
    <p:sldLayoutId id="2147485197" r:id="rId19"/>
    <p:sldLayoutId id="2147485198" r:id="rId20"/>
    <p:sldLayoutId id="2147485199" r:id="rId21"/>
    <p:sldLayoutId id="2147485200" r:id="rId22"/>
    <p:sldLayoutId id="2147485201" r:id="rId23"/>
    <p:sldLayoutId id="2147485202" r:id="rId24"/>
    <p:sldLayoutId id="2147485203" r:id="rId25"/>
    <p:sldLayoutId id="2147485204" r:id="rId26"/>
    <p:sldLayoutId id="2147485205" r:id="rId27"/>
  </p:sldLayoutIdLst>
  <p:hf hdr="0" ftr="0" dt="0"/>
  <p:txStyles>
    <p:titleStyle>
      <a:lvl1pPr algn="l" defTabSz="609585" rtl="0" eaLnBrk="1" latinLnBrk="0" hangingPunct="1">
        <a:lnSpc>
          <a:spcPct val="100000"/>
        </a:lnSpc>
        <a:spcBef>
          <a:spcPct val="0"/>
        </a:spcBef>
        <a:buNone/>
        <a:defRPr sz="2667" b="0" i="0" kern="1200">
          <a:solidFill>
            <a:srgbClr val="000000"/>
          </a:solidFill>
          <a:latin typeface="IBM Plex Sans Regular" charset="0"/>
          <a:ea typeface="+mj-ea"/>
          <a:cs typeface="IBM Plex Sans Regular" charset="0"/>
        </a:defRPr>
      </a:lvl1pPr>
    </p:titleStyle>
    <p:bodyStyle>
      <a:lvl1pPr marL="0" indent="0" algn="l" defTabSz="609585" rtl="0" eaLnBrk="1" latinLnBrk="0" hangingPunct="1">
        <a:spcBef>
          <a:spcPts val="2000"/>
        </a:spcBef>
        <a:buFont typeface="Arial"/>
        <a:buNone/>
        <a:defRPr sz="2667" b="0" i="0" kern="1200">
          <a:solidFill>
            <a:srgbClr val="000000"/>
          </a:solidFill>
          <a:latin typeface="IBM Plex Sans Regular" charset="0"/>
          <a:ea typeface="+mn-ea"/>
          <a:cs typeface="IBM Plex Sans Regular" charset="0"/>
        </a:defRPr>
      </a:lvl1pPr>
      <a:lvl2pPr marL="230712" indent="-23071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000000"/>
          </a:solidFill>
          <a:latin typeface="IBM Plex Sans Regular" charset="0"/>
          <a:ea typeface="+mn-ea"/>
          <a:cs typeface="IBM Plex Sans Regular" charset="0"/>
        </a:defRPr>
      </a:lvl2pPr>
      <a:lvl3pPr marL="529153" indent="-230712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rgbClr val="000000"/>
          </a:solidFill>
          <a:latin typeface="IBM Plex Sans Regular" charset="0"/>
          <a:ea typeface="+mn-ea"/>
          <a:cs typeface="IBM Plex Sans Regular" charset="0"/>
        </a:defRPr>
      </a:lvl3pPr>
      <a:lvl4pPr marL="833946" indent="-224361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rgbClr val="000000"/>
          </a:solidFill>
          <a:latin typeface="IBM Plex Sans Regular" charset="0"/>
          <a:ea typeface="+mn-ea"/>
          <a:cs typeface="IBM Plex Sans Regular" charset="0"/>
        </a:defRPr>
      </a:lvl4pPr>
      <a:lvl5pPr marL="1071007" indent="-23071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rgbClr val="000000"/>
          </a:solidFill>
          <a:latin typeface="IBM Plex Sans Regular" charset="0"/>
          <a:ea typeface="+mn-ea"/>
          <a:cs typeface="IBM Plex Sans Regular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" y="1"/>
            <a:ext cx="12188383" cy="685799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684" y="239184"/>
            <a:ext cx="2377440" cy="5791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243840"/>
            <a:ext cx="2926080" cy="579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306917" y="6291072"/>
            <a:ext cx="280416" cy="2682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5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DBDE34-E9B5-E04F-B662-69720E4BCB53}" type="slidenum">
              <a:rPr lang="en-US" sz="667" smtClean="0">
                <a:solidFill>
                  <a:srgbClr val="5596E6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rPr>
              <a:pPr/>
              <a:t>‹#›</a:t>
            </a:fld>
            <a:endParaRPr lang="en-US" sz="667" dirty="0">
              <a:solidFill>
                <a:srgbClr val="5596E6"/>
              </a:solidFill>
              <a:latin typeface="Arial" panose="020B0604020202020204" pitchFamily="34" charset="0"/>
              <a:ea typeface="Helvetica Neu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50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7" r:id="rId1"/>
    <p:sldLayoutId id="2147485208" r:id="rId2"/>
    <p:sldLayoutId id="2147485209" r:id="rId3"/>
    <p:sldLayoutId id="2147485210" r:id="rId4"/>
    <p:sldLayoutId id="2147485211" r:id="rId5"/>
    <p:sldLayoutId id="2147485212" r:id="rId6"/>
    <p:sldLayoutId id="2147485213" r:id="rId7"/>
    <p:sldLayoutId id="2147485214" r:id="rId8"/>
    <p:sldLayoutId id="2147485215" r:id="rId9"/>
    <p:sldLayoutId id="2147485216" r:id="rId10"/>
    <p:sldLayoutId id="2147485217" r:id="rId11"/>
    <p:sldLayoutId id="2147485218" r:id="rId12"/>
    <p:sldLayoutId id="2147485219" r:id="rId13"/>
    <p:sldLayoutId id="2147485220" r:id="rId14"/>
    <p:sldLayoutId id="2147485221" r:id="rId15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2133" kern="1200">
          <a:solidFill>
            <a:srgbClr val="5596E6"/>
          </a:solidFill>
          <a:latin typeface="Helvetica Neue"/>
          <a:ea typeface="Helvetica Neue"/>
          <a:cs typeface="Arial" panose="020B0604020202020204" pitchFamily="34" charset="0"/>
        </a:defRPr>
      </a:lvl1pPr>
    </p:titleStyle>
    <p:bodyStyle>
      <a:lvl1pPr marL="0" indent="0" algn="l" defTabSz="609585" rtl="0" eaLnBrk="1" latinLnBrk="0" hangingPunct="1">
        <a:spcBef>
          <a:spcPts val="2000"/>
        </a:spcBef>
        <a:buFont typeface="Arial"/>
        <a:buNone/>
        <a:defRPr sz="2133" kern="1200">
          <a:solidFill>
            <a:schemeClr val="bg2">
              <a:lumMod val="50000"/>
            </a:schemeClr>
          </a:solidFill>
          <a:latin typeface="Helvetica Neue"/>
          <a:ea typeface="Helvetica Neue"/>
          <a:cs typeface="Arial" panose="020B0604020202020204" pitchFamily="34" charset="0"/>
        </a:defRPr>
      </a:lvl1pPr>
      <a:lvl2pPr marL="230712" indent="-23071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bg2">
              <a:lumMod val="50000"/>
            </a:schemeClr>
          </a:solidFill>
          <a:latin typeface="Helvetica Neue"/>
          <a:ea typeface="Helvetica Neue"/>
          <a:cs typeface="Arial" panose="020B0604020202020204" pitchFamily="34" charset="0"/>
        </a:defRPr>
      </a:lvl2pPr>
      <a:lvl3pPr marL="529153" indent="-230712" algn="l" defTabSz="609585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bg2">
              <a:lumMod val="50000"/>
            </a:schemeClr>
          </a:solidFill>
          <a:latin typeface="Helvetica Neue"/>
          <a:ea typeface="Helvetica Neue"/>
          <a:cs typeface="Arial" panose="020B0604020202020204" pitchFamily="34" charset="0"/>
        </a:defRPr>
      </a:lvl3pPr>
      <a:lvl4pPr marL="833946" indent="-224361" algn="l" defTabSz="609585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Helvetica Neue"/>
          <a:ea typeface="Helvetica Neue"/>
          <a:cs typeface="Arial" panose="020B0604020202020204" pitchFamily="34" charset="0"/>
        </a:defRPr>
      </a:lvl4pPr>
      <a:lvl5pPr marL="1071007" indent="-230712" algn="l" defTabSz="609585" rtl="0" eaLnBrk="1" latinLnBrk="0" hangingPunct="1">
        <a:spcBef>
          <a:spcPct val="20000"/>
        </a:spcBef>
        <a:buFont typeface="Arial"/>
        <a:buChar char="»"/>
        <a:defRPr sz="1333" kern="1200">
          <a:solidFill>
            <a:schemeClr val="bg2">
              <a:lumMod val="50000"/>
            </a:schemeClr>
          </a:solidFill>
          <a:latin typeface="Helvetica Neue"/>
          <a:ea typeface="Helvetica Neue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31749" y="239208"/>
            <a:ext cx="182880" cy="116713"/>
            <a:chOff x="233756" y="206256"/>
            <a:chExt cx="182880" cy="116713"/>
          </a:xfrm>
          <a:solidFill>
            <a:schemeClr val="bg1">
              <a:lumMod val="95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233756" y="206256"/>
              <a:ext cx="82296" cy="182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3756" y="255468"/>
              <a:ext cx="182880" cy="182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3756" y="304681"/>
              <a:ext cx="137160" cy="182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228600" y="6496147"/>
            <a:ext cx="343705" cy="23466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 defTabSz="913429"/>
            <a:fld id="{07D5EEEC-7E9B-4092-9E7B-A369FEBCD4FD}" type="slidenum">
              <a:rPr lang="en-US" sz="800" spc="0" smtClean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pPr algn="l" defTabSz="913429"/>
              <a:t>‹#›</a:t>
            </a:fld>
            <a:endParaRPr lang="en-US" sz="800" spc="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Rectangle 14">
            <a:hlinkClick r:id="rId3" action="ppaction://hlinksldjump"/>
          </p:cNvPr>
          <p:cNvSpPr/>
          <p:nvPr userDrawn="1"/>
        </p:nvSpPr>
        <p:spPr>
          <a:xfrm>
            <a:off x="357687" y="156519"/>
            <a:ext cx="313038" cy="2718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E383324-7DEA-A344-A5E0-D2960733EC35}"/>
              </a:ext>
            </a:extLst>
          </p:cNvPr>
          <p:cNvSpPr txBox="1">
            <a:spLocks/>
          </p:cNvSpPr>
          <p:nvPr userDrawn="1"/>
        </p:nvSpPr>
        <p:spPr>
          <a:xfrm>
            <a:off x="514044" y="6506789"/>
            <a:ext cx="1949755" cy="2240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cs typeface="Calibri"/>
              </a:rPr>
              <a:t>© 2020 IBM Corporation - public </a:t>
            </a:r>
          </a:p>
        </p:txBody>
      </p:sp>
    </p:spTree>
    <p:extLst>
      <p:ext uri="{BB962C8B-B14F-4D97-AF65-F5344CB8AC3E}">
        <p14:creationId xmlns:p14="http://schemas.microsoft.com/office/powerpoint/2010/main" val="242726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0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Tx/>
        <a:buNone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2455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  <p:sldLayoutId id="2147483879" r:id="rId18"/>
    <p:sldLayoutId id="2147483880" r:id="rId19"/>
    <p:sldLayoutId id="2147483881" r:id="rId20"/>
    <p:sldLayoutId id="2147483882" r:id="rId21"/>
    <p:sldLayoutId id="2147483883" r:id="rId22"/>
    <p:sldLayoutId id="2147483884" r:id="rId23"/>
    <p:sldLayoutId id="2147483885" r:id="rId24"/>
    <p:sldLayoutId id="2147483886" r:id="rId25"/>
    <p:sldLayoutId id="2147483887" r:id="rId26"/>
    <p:sldLayoutId id="2147483888" r:id="rId27"/>
    <p:sldLayoutId id="2147483889" r:id="rId28"/>
    <p:sldLayoutId id="2147483890" r:id="rId29"/>
    <p:sldLayoutId id="2147483891" r:id="rId30"/>
    <p:sldLayoutId id="2147483892" r:id="rId31"/>
    <p:sldLayoutId id="2147483893" r:id="rId32"/>
    <p:sldLayoutId id="2147483894" r:id="rId33"/>
    <p:sldLayoutId id="2147483895" r:id="rId34"/>
    <p:sldLayoutId id="2147483896" r:id="rId35"/>
    <p:sldLayoutId id="2147483897" r:id="rId36"/>
    <p:sldLayoutId id="2147483898" r:id="rId37"/>
    <p:sldLayoutId id="2147483899" r:id="rId38"/>
    <p:sldLayoutId id="2147483900" r:id="rId39"/>
    <p:sldLayoutId id="2147483901" r:id="rId40"/>
    <p:sldLayoutId id="2147483902" r:id="rId41"/>
    <p:sldLayoutId id="2147483903" r:id="rId42"/>
    <p:sldLayoutId id="2147483904" r:id="rId43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>
                    <a:alpha val="20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 dirty="0">
                <a:solidFill>
                  <a:srgbClr val="FFFFFF">
                    <a:alpha val="20000"/>
                  </a:srgbClr>
                </a:solidFill>
              </a:rPr>
              <a:t>Group Name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17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  <p:sldLayoutId id="2147483922" r:id="rId17"/>
    <p:sldLayoutId id="2147483923" r:id="rId18"/>
    <p:sldLayoutId id="2147483924" r:id="rId19"/>
    <p:sldLayoutId id="2147483925" r:id="rId20"/>
    <p:sldLayoutId id="2147483926" r:id="rId21"/>
    <p:sldLayoutId id="2147483927" r:id="rId22"/>
    <p:sldLayoutId id="2147483928" r:id="rId23"/>
    <p:sldLayoutId id="2147483929" r:id="rId24"/>
    <p:sldLayoutId id="2147483930" r:id="rId25"/>
    <p:sldLayoutId id="2147483931" r:id="rId26"/>
    <p:sldLayoutId id="2147483932" r:id="rId27"/>
    <p:sldLayoutId id="2147483933" r:id="rId28"/>
    <p:sldLayoutId id="2147483934" r:id="rId29"/>
    <p:sldLayoutId id="2147483935" r:id="rId30"/>
    <p:sldLayoutId id="2147483936" r:id="rId31"/>
    <p:sldLayoutId id="2147483937" r:id="rId32"/>
    <p:sldLayoutId id="2147483938" r:id="rId33"/>
    <p:sldLayoutId id="2147483939" r:id="rId34"/>
    <p:sldLayoutId id="2147483940" r:id="rId35"/>
    <p:sldLayoutId id="2147483941" r:id="rId36"/>
    <p:sldLayoutId id="2147483942" r:id="rId37"/>
    <p:sldLayoutId id="2147483943" r:id="rId38"/>
    <p:sldLayoutId id="2147483944" r:id="rId39"/>
    <p:sldLayoutId id="2147483945" r:id="rId40"/>
    <p:sldLayoutId id="2147483946" r:id="rId41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6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  <p:sldLayoutId id="2147483985" r:id="rId38"/>
  </p:sldLayoutIdLst>
  <p:hf hdr="0" ft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59" indent="-168270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77"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de-DE" dirty="0">
                <a:solidFill>
                  <a:srgbClr val="000000"/>
                </a:solidFill>
              </a:rPr>
              <a:t>Group Name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8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  <p:sldLayoutId id="2147484004" r:id="rId18"/>
    <p:sldLayoutId id="2147484005" r:id="rId19"/>
    <p:sldLayoutId id="2147484006" r:id="rId20"/>
    <p:sldLayoutId id="2147484007" r:id="rId21"/>
    <p:sldLayoutId id="2147484008" r:id="rId22"/>
    <p:sldLayoutId id="2147484009" r:id="rId23"/>
    <p:sldLayoutId id="2147484010" r:id="rId24"/>
    <p:sldLayoutId id="2147484011" r:id="rId25"/>
    <p:sldLayoutId id="2147484012" r:id="rId26"/>
    <p:sldLayoutId id="2147484013" r:id="rId27"/>
    <p:sldLayoutId id="2147484014" r:id="rId28"/>
    <p:sldLayoutId id="2147484015" r:id="rId29"/>
    <p:sldLayoutId id="2147484016" r:id="rId30"/>
    <p:sldLayoutId id="2147484017" r:id="rId31"/>
    <p:sldLayoutId id="2147484018" r:id="rId32"/>
    <p:sldLayoutId id="2147484019" r:id="rId33"/>
    <p:sldLayoutId id="2147484020" r:id="rId34"/>
    <p:sldLayoutId id="2147484021" r:id="rId35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Group Name / DOC ID / Month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2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  <p:sldLayoutId id="2147484045" r:id="rId22"/>
    <p:sldLayoutId id="2147484046" r:id="rId23"/>
    <p:sldLayoutId id="2147484047" r:id="rId24"/>
    <p:sldLayoutId id="2147484048" r:id="rId25"/>
    <p:sldLayoutId id="2147484049" r:id="rId26"/>
    <p:sldLayoutId id="2147484050" r:id="rId27"/>
    <p:sldLayoutId id="2147484051" r:id="rId28"/>
    <p:sldLayoutId id="2147484052" r:id="rId29"/>
    <p:sldLayoutId id="2147484053" r:id="rId30"/>
    <p:sldLayoutId id="2147484054" r:id="rId31"/>
    <p:sldLayoutId id="2147484055" r:id="rId32"/>
    <p:sldLayoutId id="2147484056" r:id="rId33"/>
    <p:sldLayoutId id="2147484057" r:id="rId34"/>
    <p:sldLayoutId id="2147484058" r:id="rId35"/>
  </p:sldLayoutIdLst>
  <p:hf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83C1F-4C5D-0E43-991F-C8FBB7BF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732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>
            <a:miter lim="400000"/>
          </a:ln>
        </p:spPr>
        <p:txBody>
          <a:bodyPr lIns="243840" tIns="243840" rIns="25400" bIns="25400" anchor="t" anchorCtr="0"/>
          <a:lstStyle/>
          <a:p>
            <a:pPr marL="0" lvl="0" defTabSz="914377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BA0E7-76D0-FC4A-AA02-B8A08B9E5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254DF-7364-B24D-AF5E-9A483B734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369D-134C-8B48-A5A5-84589D3F6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Group Name / DOC ID / Month XX, 2018 / © 2018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868F-E39C-3F47-8C49-4995B8AFE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83A4F-801A-764D-BF9D-89D2FD481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71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  <p:sldLayoutId id="21474840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dirty="0">
          <a:solidFill>
            <a:srgbClr val="FFFFFF"/>
          </a:solidFill>
          <a:latin typeface="+mj-lt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j-lt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j-lt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j-lt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j-lt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5FD7E-242B-AF4B-88F3-E9D0D43BC626}"/>
              </a:ext>
            </a:extLst>
          </p:cNvPr>
          <p:cNvSpPr txBox="1"/>
          <p:nvPr/>
        </p:nvSpPr>
        <p:spPr>
          <a:xfrm>
            <a:off x="1490546" y="2472225"/>
            <a:ext cx="921090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dirty="0">
                <a:latin typeface="IBM Plex Sans" charset="0"/>
                <a:ea typeface="IBM Plex Sans" charset="0"/>
                <a:cs typeface="IBM Plex Sans" charset="0"/>
              </a:rPr>
              <a:t>Explaining Clusters of Temporal Anomalies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210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8094151" cy="546101"/>
          </a:xfrm>
        </p:spPr>
        <p:txBody>
          <a:bodyPr/>
          <a:lstStyle/>
          <a:p>
            <a:r>
              <a:rPr lang="en-GB" sz="3200" b="0" dirty="0"/>
              <a:t>Data sets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2DD4F9C2-586A-394B-8FA4-16202C194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56407"/>
              </p:ext>
            </p:extLst>
          </p:nvPr>
        </p:nvGraphicFramePr>
        <p:xfrm>
          <a:off x="424447" y="4537556"/>
          <a:ext cx="9073843" cy="136981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39038">
                  <a:extLst>
                    <a:ext uri="{9D8B030D-6E8A-4147-A177-3AD203B41FA5}">
                      <a16:colId xmlns:a16="http://schemas.microsoft.com/office/drawing/2014/main" val="2671899164"/>
                    </a:ext>
                  </a:extLst>
                </a:gridCol>
                <a:gridCol w="1331089">
                  <a:extLst>
                    <a:ext uri="{9D8B030D-6E8A-4147-A177-3AD203B41FA5}">
                      <a16:colId xmlns:a16="http://schemas.microsoft.com/office/drawing/2014/main" val="3271470144"/>
                    </a:ext>
                  </a:extLst>
                </a:gridCol>
                <a:gridCol w="1157468">
                  <a:extLst>
                    <a:ext uri="{9D8B030D-6E8A-4147-A177-3AD203B41FA5}">
                      <a16:colId xmlns:a16="http://schemas.microsoft.com/office/drawing/2014/main" val="2427960301"/>
                    </a:ext>
                  </a:extLst>
                </a:gridCol>
                <a:gridCol w="1423686">
                  <a:extLst>
                    <a:ext uri="{9D8B030D-6E8A-4147-A177-3AD203B41FA5}">
                      <a16:colId xmlns:a16="http://schemas.microsoft.com/office/drawing/2014/main" val="125187180"/>
                    </a:ext>
                  </a:extLst>
                </a:gridCol>
                <a:gridCol w="1331089">
                  <a:extLst>
                    <a:ext uri="{9D8B030D-6E8A-4147-A177-3AD203B41FA5}">
                      <a16:colId xmlns:a16="http://schemas.microsoft.com/office/drawing/2014/main" val="2251764311"/>
                    </a:ext>
                  </a:extLst>
                </a:gridCol>
                <a:gridCol w="2191473">
                  <a:extLst>
                    <a:ext uri="{9D8B030D-6E8A-4147-A177-3AD203B41FA5}">
                      <a16:colId xmlns:a16="http://schemas.microsoft.com/office/drawing/2014/main" val="1742763391"/>
                    </a:ext>
                  </a:extLst>
                </a:gridCol>
              </a:tblGrid>
              <a:tr h="375061"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Data set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Anomalies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Longest anomaly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Shortest anomaly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Average 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602454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Validated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83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84**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1113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272 </a:t>
                      </a:r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≈ 22.6 hours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382863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Non-validated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926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101**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5552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652 (</a:t>
                      </a:r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≈ 2.26 days )</a:t>
                      </a:r>
                      <a:endParaRPr lang="en-US" sz="1600" u="none" kern="1200" baseline="0" noProof="0" dirty="0">
                        <a:solidFill>
                          <a:schemeClr val="tx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6691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5AFA8-397F-1549-9459-F0C0BF6B536B}"/>
              </a:ext>
            </a:extLst>
          </p:cNvPr>
          <p:cNvSpPr txBox="1"/>
          <p:nvPr/>
        </p:nvSpPr>
        <p:spPr>
          <a:xfrm>
            <a:off x="9591506" y="4496015"/>
            <a:ext cx="2171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Length in time steps (1 time step = 5min)</a:t>
            </a:r>
          </a:p>
          <a:p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** Selection based on data distributions and feedback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22D03F-76DE-C24D-9BC7-E9E9B68386FE}"/>
              </a:ext>
            </a:extLst>
          </p:cNvPr>
          <p:cNvSpPr txBox="1"/>
          <p:nvPr/>
        </p:nvSpPr>
        <p:spPr>
          <a:xfrm>
            <a:off x="424447" y="4157461"/>
            <a:ext cx="565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Properties after Preprocessing and Feature Selection:</a:t>
            </a:r>
          </a:p>
        </p:txBody>
      </p:sp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A4781817-3C6B-9749-ABE5-F2C34087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195" y="673312"/>
            <a:ext cx="4826834" cy="27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9054972" cy="546101"/>
          </a:xfrm>
        </p:spPr>
        <p:txBody>
          <a:bodyPr/>
          <a:lstStyle/>
          <a:p>
            <a:r>
              <a:rPr lang="en-GB" sz="3200" b="0" dirty="0"/>
              <a:t>Hyperparameter Optimization for the 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55E97-1A93-9747-AC4E-F61E82DDB49F}"/>
              </a:ext>
            </a:extLst>
          </p:cNvPr>
          <p:cNvSpPr txBox="1"/>
          <p:nvPr/>
        </p:nvSpPr>
        <p:spPr>
          <a:xfrm>
            <a:off x="126124" y="6436840"/>
            <a:ext cx="289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Evaluation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8974C6C-A0D0-7446-B1A3-17C3B16A8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96138"/>
              </p:ext>
            </p:extLst>
          </p:nvPr>
        </p:nvGraphicFramePr>
        <p:xfrm>
          <a:off x="428971" y="939265"/>
          <a:ext cx="5878706" cy="515912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16113">
                  <a:extLst>
                    <a:ext uri="{9D8B030D-6E8A-4147-A177-3AD203B41FA5}">
                      <a16:colId xmlns:a16="http://schemas.microsoft.com/office/drawing/2014/main" val="2671899164"/>
                    </a:ext>
                  </a:extLst>
                </a:gridCol>
                <a:gridCol w="2962593">
                  <a:extLst>
                    <a:ext uri="{9D8B030D-6E8A-4147-A177-3AD203B41FA5}">
                      <a16:colId xmlns:a16="http://schemas.microsoft.com/office/drawing/2014/main" val="3271470144"/>
                    </a:ext>
                  </a:extLst>
                </a:gridCol>
              </a:tblGrid>
              <a:tr h="414973"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Hyperparameter</a:t>
                      </a:r>
                      <a:endParaRPr lang="de-DE" sz="1600" b="1" kern="120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Optimization range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5602454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</a:rPr>
                        <a:t>Batch size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26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382863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Number of optimization steps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1000, 2000, 3000, </a:t>
                      </a:r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66917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Learning rate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0.01</a:t>
                      </a:r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, 0.001, 0.0001, 0.00001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10807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Channels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929900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Kernel size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554648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Channels in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48332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Channels out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3533996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noProof="0" dirty="0">
                          <a:latin typeface="IBM Plex Sans" panose="020B0503050203000203" pitchFamily="34" charset="0"/>
                        </a:rPr>
                        <a:t>Reduced size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740433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Depth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1769894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Compared length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5, </a:t>
                      </a:r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, 15,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282284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Number of random samples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, 10, 15,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731142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Early stopping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84486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600EF09-95A0-9D45-98BF-224F337C1FF6}"/>
              </a:ext>
            </a:extLst>
          </p:cNvPr>
          <p:cNvSpPr txBox="1"/>
          <p:nvPr/>
        </p:nvSpPr>
        <p:spPr>
          <a:xfrm>
            <a:off x="6551270" y="939265"/>
            <a:ext cx="5034988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Experiments run on VM with 25 GB RAM and 12 CPUs (2.4 GHz 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Brute force grid search for tuning 4 parameters; 4</a:t>
            </a:r>
            <a:r>
              <a:rPr lang="en-US" sz="1600" baseline="30000" dirty="0">
                <a:latin typeface="IBM Plex Sans" charset="0"/>
                <a:ea typeface="IBM Plex Sans" charset="0"/>
                <a:cs typeface="IBM Plex Sans" charset="0"/>
              </a:rPr>
              <a:t>4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= 256 possible combinations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Computation time ∼ 4 days and 4 hours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During optimization, highest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silhouette score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on the test set from the validated data set: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0.7041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Remaining parameters set based on</a:t>
            </a:r>
            <a:r>
              <a:rPr lang="en-US" sz="1600" i="1" dirty="0"/>
              <a:t> </a:t>
            </a:r>
            <a:r>
              <a:rPr lang="en-US" sz="1600" i="1" dirty="0">
                <a:latin typeface="IBM Plex Sans" charset="0"/>
              </a:rPr>
              <a:t>Unsupervised scalable representation learning for multivariate time series - </a:t>
            </a:r>
            <a:r>
              <a:rPr lang="en-US" sz="1600" dirty="0">
                <a:latin typeface="IBM Plex Sans" charset="0"/>
              </a:rPr>
              <a:t>Franceschi/Dieuleveut/Jaggi 2019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IBM Plex Sans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</a:rPr>
              <a:t>Autoencoder uses similar set of hyperparameters without compared length and random samples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</a:rPr>
              <a:t>Learning rate = 0.00001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</a:rPr>
              <a:t>Number of optimization steps = 1000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</a:rPr>
              <a:t>Batch size = 25</a:t>
            </a:r>
          </a:p>
        </p:txBody>
      </p:sp>
    </p:spTree>
    <p:extLst>
      <p:ext uri="{BB962C8B-B14F-4D97-AF65-F5344CB8AC3E}">
        <p14:creationId xmlns:p14="http://schemas.microsoft.com/office/powerpoint/2010/main" val="286637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4503458" cy="546101"/>
          </a:xfrm>
        </p:spPr>
        <p:txBody>
          <a:bodyPr/>
          <a:lstStyle/>
          <a:p>
            <a:r>
              <a:rPr lang="en-GB" sz="3200" b="0" dirty="0"/>
              <a:t>Clustering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55E97-1A93-9747-AC4E-F61E82DDB49F}"/>
              </a:ext>
            </a:extLst>
          </p:cNvPr>
          <p:cNvSpPr txBox="1"/>
          <p:nvPr/>
        </p:nvSpPr>
        <p:spPr>
          <a:xfrm>
            <a:off x="126124" y="6436840"/>
            <a:ext cx="289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Evaluation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19435D9B-3BD3-F746-9B13-CF3F0137A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36489"/>
              </p:ext>
            </p:extLst>
          </p:nvPr>
        </p:nvGraphicFramePr>
        <p:xfrm>
          <a:off x="1919645" y="2862042"/>
          <a:ext cx="8352709" cy="25754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11713">
                  <a:extLst>
                    <a:ext uri="{9D8B030D-6E8A-4147-A177-3AD203B41FA5}">
                      <a16:colId xmlns:a16="http://schemas.microsoft.com/office/drawing/2014/main" val="2671899164"/>
                    </a:ext>
                  </a:extLst>
                </a:gridCol>
                <a:gridCol w="1457924">
                  <a:extLst>
                    <a:ext uri="{9D8B030D-6E8A-4147-A177-3AD203B41FA5}">
                      <a16:colId xmlns:a16="http://schemas.microsoft.com/office/drawing/2014/main" val="3271470144"/>
                    </a:ext>
                  </a:extLst>
                </a:gridCol>
                <a:gridCol w="1395768">
                  <a:extLst>
                    <a:ext uri="{9D8B030D-6E8A-4147-A177-3AD203B41FA5}">
                      <a16:colId xmlns:a16="http://schemas.microsoft.com/office/drawing/2014/main" val="2245163756"/>
                    </a:ext>
                  </a:extLst>
                </a:gridCol>
                <a:gridCol w="1395768">
                  <a:extLst>
                    <a:ext uri="{9D8B030D-6E8A-4147-A177-3AD203B41FA5}">
                      <a16:colId xmlns:a16="http://schemas.microsoft.com/office/drawing/2014/main" val="3301689949"/>
                    </a:ext>
                  </a:extLst>
                </a:gridCol>
                <a:gridCol w="1395768">
                  <a:extLst>
                    <a:ext uri="{9D8B030D-6E8A-4147-A177-3AD203B41FA5}">
                      <a16:colId xmlns:a16="http://schemas.microsoft.com/office/drawing/2014/main" val="424785310"/>
                    </a:ext>
                  </a:extLst>
                </a:gridCol>
                <a:gridCol w="1395768">
                  <a:extLst>
                    <a:ext uri="{9D8B030D-6E8A-4147-A177-3AD203B41FA5}">
                      <a16:colId xmlns:a16="http://schemas.microsoft.com/office/drawing/2014/main" val="1078341646"/>
                    </a:ext>
                  </a:extLst>
                </a:gridCol>
              </a:tblGrid>
              <a:tr h="414973">
                <a:tc gridSpan="3"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Validated data set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Non-validated data set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692344"/>
                  </a:ext>
                </a:extLst>
              </a:tr>
              <a:tr h="414973"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Silhouette score</a:t>
                      </a:r>
                      <a:endParaRPr lang="de-DE" sz="1600" b="1" kern="120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Number of clusters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Cluster 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Silhouette score</a:t>
                      </a:r>
                      <a:endParaRPr lang="de-DE" sz="1600" b="1" kern="120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</a:rPr>
                        <a:t>Number of clusters</a:t>
                      </a:r>
                      <a:endParaRPr lang="en-US" sz="1600" b="1" kern="1200" noProof="0" dirty="0">
                        <a:solidFill>
                          <a:schemeClr val="bg1"/>
                        </a:solidFill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noProof="0" dirty="0">
                          <a:solidFill>
                            <a:schemeClr val="bg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Cluster structure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602454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dbl" kern="1200" baseline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0.8344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73, 10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0.9732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925, 1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382863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0.7878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72, 11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dbl" kern="1200" baseline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0.8880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dbl" kern="1200" baseline="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781, 142, 3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566917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0.7407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65, 18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0.8797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881, 45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10807"/>
                  </a:ext>
                </a:extLst>
              </a:tr>
              <a:tr h="395346"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0.7051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19, 41, 9, 14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68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0.8627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66816" rtl="0" eaLnBrk="1" latinLnBrk="0" hangingPunct="1"/>
                      <a:r>
                        <a:rPr lang="en-US" sz="1600" kern="1200" noProof="0" dirty="0">
                          <a:solidFill>
                            <a:schemeClr val="tx1"/>
                          </a:solidFill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764, 162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92990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CAA4622-FBE9-8A41-B025-677EC0C4D2F8}"/>
              </a:ext>
            </a:extLst>
          </p:cNvPr>
          <p:cNvSpPr txBox="1"/>
          <p:nvPr/>
        </p:nvSpPr>
        <p:spPr>
          <a:xfrm>
            <a:off x="392258" y="939265"/>
            <a:ext cx="6425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Different training runs with different silhouette scores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Anomaly clusters are chosen based on: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Silhouette score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Number of clusters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Cluster structure (distribution of samples among clusters)</a:t>
            </a:r>
          </a:p>
        </p:txBody>
      </p:sp>
    </p:spTree>
    <p:extLst>
      <p:ext uri="{BB962C8B-B14F-4D97-AF65-F5344CB8AC3E}">
        <p14:creationId xmlns:p14="http://schemas.microsoft.com/office/powerpoint/2010/main" val="78244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9060356" cy="546101"/>
          </a:xfrm>
        </p:spPr>
        <p:txBody>
          <a:bodyPr/>
          <a:lstStyle/>
          <a:p>
            <a:r>
              <a:rPr lang="en-GB" sz="3200" b="0" dirty="0"/>
              <a:t>Explainability with SHAP: Feature Importance (1)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293AD17-C66A-744C-87BD-EC6A3F7C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4" y="1268084"/>
            <a:ext cx="5599525" cy="469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F63BFD-9831-EC40-BC1F-E4E4A239E159}"/>
              </a:ext>
            </a:extLst>
          </p:cNvPr>
          <p:cNvSpPr txBox="1"/>
          <p:nvPr/>
        </p:nvSpPr>
        <p:spPr>
          <a:xfrm>
            <a:off x="280414" y="878102"/>
            <a:ext cx="431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Validated data set, Cluster 1, 10 samples: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42A9C-1EB1-8E44-8BC5-0A6603DC3534}"/>
              </a:ext>
            </a:extLst>
          </p:cNvPr>
          <p:cNvSpPr txBox="1"/>
          <p:nvPr/>
        </p:nvSpPr>
        <p:spPr>
          <a:xfrm>
            <a:off x="6315667" y="1239508"/>
            <a:ext cx="523586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20 most important features of cluster 1, showing effect of the feature (negative, positive, zero) on model output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1 only has features that contribute to the anomalous behaviour (negative SHAP value) or do not contribute at all (SHAP value of zero)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Top 5 most important features are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I/O related metrics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Response time related metrics have significantly lower SHAP values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Anomalies maybe related to a change in customer workload (or workload saturation)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1 potentially represents </a:t>
            </a:r>
            <a:r>
              <a:rPr lang="en-GB" sz="1600" b="1" dirty="0">
                <a:latin typeface="IBM Plex Sans" charset="0"/>
                <a:ea typeface="IBM Plex Sans" charset="0"/>
                <a:cs typeface="IBM Plex Sans" charset="0"/>
              </a:rPr>
              <a:t>non-actionable anomalies</a:t>
            </a:r>
          </a:p>
        </p:txBody>
      </p:sp>
    </p:spTree>
    <p:extLst>
      <p:ext uri="{BB962C8B-B14F-4D97-AF65-F5344CB8AC3E}">
        <p14:creationId xmlns:p14="http://schemas.microsoft.com/office/powerpoint/2010/main" val="358926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9060356" cy="546101"/>
          </a:xfrm>
        </p:spPr>
        <p:txBody>
          <a:bodyPr/>
          <a:lstStyle/>
          <a:p>
            <a:r>
              <a:rPr lang="en-GB" sz="3200" b="0" dirty="0"/>
              <a:t>Explainability with SHAP: Feature Importance (2)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70829AA9-78B5-904A-931A-822C9664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6" y="1280433"/>
            <a:ext cx="5703364" cy="48082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BF731E-8C0E-C048-9577-2D5279991319}"/>
              </a:ext>
            </a:extLst>
          </p:cNvPr>
          <p:cNvSpPr txBox="1"/>
          <p:nvPr/>
        </p:nvSpPr>
        <p:spPr>
          <a:xfrm>
            <a:off x="280414" y="878102"/>
            <a:ext cx="431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Validated data set, Cluster 2, 59 samples: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944DB-09DA-DA45-AE8D-07EED9ACC462}"/>
              </a:ext>
            </a:extLst>
          </p:cNvPr>
          <p:cNvSpPr txBox="1"/>
          <p:nvPr/>
        </p:nvSpPr>
        <p:spPr>
          <a:xfrm>
            <a:off x="6315667" y="1239508"/>
            <a:ext cx="52358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2 also only has features with negative SHAP values of SHAP values of zero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I/O related metrics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are most important features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Third most important feature is Zero Buffer Credit Timer (after weighting down)</a:t>
            </a:r>
          </a:p>
          <a:p>
            <a:pPr>
              <a:spcAft>
                <a:spcPts val="600"/>
              </a:spcAft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2 potentially represents </a:t>
            </a:r>
            <a:r>
              <a:rPr lang="en-GB" sz="1600" b="1" dirty="0">
                <a:latin typeface="IBM Plex Sans" charset="0"/>
                <a:ea typeface="IBM Plex Sans" charset="0"/>
                <a:cs typeface="IBM Plex Sans" charset="0"/>
              </a:rPr>
              <a:t>non-actionable anomalies</a:t>
            </a:r>
          </a:p>
        </p:txBody>
      </p:sp>
    </p:spTree>
    <p:extLst>
      <p:ext uri="{BB962C8B-B14F-4D97-AF65-F5344CB8AC3E}">
        <p14:creationId xmlns:p14="http://schemas.microsoft.com/office/powerpoint/2010/main" val="116520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9060356" cy="546101"/>
          </a:xfrm>
        </p:spPr>
        <p:txBody>
          <a:bodyPr/>
          <a:lstStyle/>
          <a:p>
            <a:r>
              <a:rPr lang="en-GB" sz="3200" b="0" dirty="0"/>
              <a:t>Explainability with SHAP: Feature Importance (3)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56ACF07B-E192-0A46-8060-118B56BF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8" y="1239508"/>
            <a:ext cx="5808542" cy="4918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C4D1B-4F83-0E45-AF2A-4ED03830AA39}"/>
              </a:ext>
            </a:extLst>
          </p:cNvPr>
          <p:cNvSpPr txBox="1"/>
          <p:nvPr/>
        </p:nvSpPr>
        <p:spPr>
          <a:xfrm>
            <a:off x="280414" y="878102"/>
            <a:ext cx="431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Validated data set, Cluster 3, 14 samples: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157F6-8621-A14D-AB80-5399D28BD834}"/>
              </a:ext>
            </a:extLst>
          </p:cNvPr>
          <p:cNvSpPr txBox="1"/>
          <p:nvPr/>
        </p:nvSpPr>
        <p:spPr>
          <a:xfrm>
            <a:off x="6315667" y="1239508"/>
            <a:ext cx="5235867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Response time related metric is the most important feature with SHAP value (&lt; −0.0006)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Peak Write Response Time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is contributing the most towards anomalous behaviour of the anomalies in that cluster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I/O rate related metrics with comparatively smaller SHAP values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Response Time being important together with Zero Buffer Credit Timer might indicate problem (e.g. congestion)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3 potentially represents </a:t>
            </a:r>
            <a:r>
              <a:rPr lang="en-GB" sz="1600" b="1" dirty="0">
                <a:latin typeface="IBM Plex Sans" charset="0"/>
                <a:ea typeface="IBM Plex Sans" charset="0"/>
                <a:cs typeface="IBM Plex Sans" charset="0"/>
              </a:rPr>
              <a:t>actionable anomalies</a:t>
            </a:r>
          </a:p>
        </p:txBody>
      </p:sp>
    </p:spTree>
    <p:extLst>
      <p:ext uri="{BB962C8B-B14F-4D97-AF65-F5344CB8AC3E}">
        <p14:creationId xmlns:p14="http://schemas.microsoft.com/office/powerpoint/2010/main" val="59560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3" y="268224"/>
            <a:ext cx="9477045" cy="546101"/>
          </a:xfrm>
        </p:spPr>
        <p:txBody>
          <a:bodyPr/>
          <a:lstStyle/>
          <a:p>
            <a:r>
              <a:rPr lang="en-GB" sz="3200" b="0" dirty="0"/>
              <a:t>Explainability with SHAP: Temporal Importance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BA9A8-769A-FE41-9672-176A83CD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1" y="1498311"/>
            <a:ext cx="9037209" cy="4518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5422F-9456-8D4A-B931-CBAE752695A0}"/>
              </a:ext>
            </a:extLst>
          </p:cNvPr>
          <p:cNvSpPr txBox="1"/>
          <p:nvPr/>
        </p:nvSpPr>
        <p:spPr>
          <a:xfrm>
            <a:off x="280411" y="1109309"/>
            <a:ext cx="7176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One anomaly (82 time steps) from cluster 2 from validated data set: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0FB08-7E01-6A49-A34B-91A9BA774129}"/>
              </a:ext>
            </a:extLst>
          </p:cNvPr>
          <p:cNvSpPr txBox="1"/>
          <p:nvPr/>
        </p:nvSpPr>
        <p:spPr>
          <a:xfrm>
            <a:off x="9373518" y="1498311"/>
            <a:ext cx="25888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C000"/>
                </a:solidFill>
                <a:latin typeface="IBM Plex Sans" charset="0"/>
                <a:ea typeface="IBM Plex Sans" charset="0"/>
                <a:cs typeface="IBM Plex Sans" charset="0"/>
              </a:rPr>
              <a:t>Feature category “Cause”: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Features that can cause  a negative impact on the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E.g.: I/O Rates, Response Times</a:t>
            </a:r>
          </a:p>
          <a:p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1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3" y="268224"/>
            <a:ext cx="9477045" cy="546101"/>
          </a:xfrm>
        </p:spPr>
        <p:txBody>
          <a:bodyPr/>
          <a:lstStyle/>
          <a:p>
            <a:r>
              <a:rPr lang="en-GB" sz="3200" b="0" dirty="0"/>
              <a:t>Explainability with SHAP: Temporal Importance (2)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AC81D9B-5435-4349-B954-7E58905C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07585"/>
            <a:ext cx="9448800" cy="472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5D9159-C83A-DB41-A003-E20B4D25C746}"/>
              </a:ext>
            </a:extLst>
          </p:cNvPr>
          <p:cNvSpPr txBox="1"/>
          <p:nvPr/>
        </p:nvSpPr>
        <p:spPr>
          <a:xfrm>
            <a:off x="2355402" y="1076079"/>
            <a:ext cx="8312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Importance averaged over all anomalies within cluster 1 from validated data set:</a:t>
            </a:r>
          </a:p>
        </p:txBody>
      </p:sp>
    </p:spTree>
    <p:extLst>
      <p:ext uri="{BB962C8B-B14F-4D97-AF65-F5344CB8AC3E}">
        <p14:creationId xmlns:p14="http://schemas.microsoft.com/office/powerpoint/2010/main" val="842162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3" y="268224"/>
            <a:ext cx="11082679" cy="546101"/>
          </a:xfrm>
        </p:spPr>
        <p:txBody>
          <a:bodyPr/>
          <a:lstStyle/>
          <a:p>
            <a:r>
              <a:rPr lang="en-GB" sz="3200" b="0" dirty="0"/>
              <a:t>Explainability with Permutation Feature Importance (1)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958196B-7845-4946-9D76-F3DCAB19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3" y="1378539"/>
            <a:ext cx="7030157" cy="41009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4A379-843F-2B47-A97B-2C488D06D222}"/>
              </a:ext>
            </a:extLst>
          </p:cNvPr>
          <p:cNvSpPr txBox="1"/>
          <p:nvPr/>
        </p:nvSpPr>
        <p:spPr>
          <a:xfrm>
            <a:off x="280414" y="878102"/>
            <a:ext cx="431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Validated data set, Cluster 3, 64 samples: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E3568-A852-204F-9D91-ADB69332288F}"/>
              </a:ext>
            </a:extLst>
          </p:cNvPr>
          <p:cNvSpPr txBox="1"/>
          <p:nvPr/>
        </p:nvSpPr>
        <p:spPr>
          <a:xfrm>
            <a:off x="5821752" y="5479461"/>
            <a:ext cx="14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*scale of 10</a:t>
            </a:r>
            <a:r>
              <a:rPr lang="en-GB" sz="1600" baseline="30000" dirty="0">
                <a:latin typeface="IBM Plex Sans" charset="0"/>
                <a:ea typeface="IBM Plex Sans" charset="0"/>
                <a:cs typeface="IBM Plex Sans" charset="0"/>
              </a:rPr>
              <a:t>-10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DA715-74E7-2046-937B-2BCAE4DA9CEF}"/>
              </a:ext>
            </a:extLst>
          </p:cNvPr>
          <p:cNvSpPr txBox="1"/>
          <p:nvPr/>
        </p:nvSpPr>
        <p:spPr>
          <a:xfrm>
            <a:off x="7310570" y="1485723"/>
            <a:ext cx="4601017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Features that contribute towards anomalous behaviour (negative values) and normal behaviour (positive values)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Back-end Read I/O Rate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and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Write-cache Delay I/O Rate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 contribute the most towards the anomalies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Positive values for Back-end Write Transfer Size indicate data traffic for anomalies during read operations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 non-critical change in workload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spcAft>
                <a:spcPts val="600"/>
              </a:spcAft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3 potentially represents </a:t>
            </a:r>
            <a:r>
              <a:rPr lang="en-GB" sz="1600" b="1" dirty="0">
                <a:latin typeface="IBM Plex Sans" charset="0"/>
                <a:ea typeface="IBM Plex Sans" charset="0"/>
                <a:cs typeface="IBM Plex Sans" charset="0"/>
              </a:rPr>
              <a:t>non-actionable anomalies</a:t>
            </a:r>
          </a:p>
        </p:txBody>
      </p:sp>
    </p:spTree>
    <p:extLst>
      <p:ext uri="{BB962C8B-B14F-4D97-AF65-F5344CB8AC3E}">
        <p14:creationId xmlns:p14="http://schemas.microsoft.com/office/powerpoint/2010/main" val="416220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3" y="268224"/>
            <a:ext cx="11082679" cy="546101"/>
          </a:xfrm>
        </p:spPr>
        <p:txBody>
          <a:bodyPr/>
          <a:lstStyle/>
          <a:p>
            <a:r>
              <a:rPr lang="en-GB" sz="3200" b="0" dirty="0"/>
              <a:t>Explainability with Permutation Feature Importance (2)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C767779-D6B1-BF4E-BABD-6CADECA7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3" y="1441612"/>
            <a:ext cx="6914082" cy="4033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63F96C-8726-8142-BD78-ED7BB8C0561C}"/>
              </a:ext>
            </a:extLst>
          </p:cNvPr>
          <p:cNvSpPr txBox="1"/>
          <p:nvPr/>
        </p:nvSpPr>
        <p:spPr>
          <a:xfrm>
            <a:off x="280414" y="878102"/>
            <a:ext cx="4314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Validated data set, Cluster 2, 4 samples: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B7194-1AE6-E44E-AD97-6B83AC06E5B0}"/>
              </a:ext>
            </a:extLst>
          </p:cNvPr>
          <p:cNvSpPr txBox="1"/>
          <p:nvPr/>
        </p:nvSpPr>
        <p:spPr>
          <a:xfrm>
            <a:off x="5821752" y="5474826"/>
            <a:ext cx="14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*scale of 10</a:t>
            </a:r>
            <a:r>
              <a:rPr lang="en-GB" sz="1600" baseline="30000" dirty="0">
                <a:latin typeface="IBM Plex Sans" charset="0"/>
                <a:ea typeface="IBM Plex Sans" charset="0"/>
                <a:cs typeface="IBM Plex Sans" charset="0"/>
              </a:rPr>
              <a:t>-10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A09F4F-646A-6046-B949-D21F3F10EBDD}"/>
              </a:ext>
            </a:extLst>
          </p:cNvPr>
          <p:cNvSpPr txBox="1"/>
          <p:nvPr/>
        </p:nvSpPr>
        <p:spPr>
          <a:xfrm>
            <a:off x="7194495" y="1576727"/>
            <a:ext cx="46010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Port to Remote Node Send I/O Rate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 contributing towards anomalies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 indicate saturation of network traffic between nodes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Most of I/O related metrics are contributing towards normal behaviour</a:t>
            </a:r>
          </a:p>
          <a:p>
            <a:pPr>
              <a:spcBef>
                <a:spcPts val="600"/>
              </a:spcBef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 2 potentially represents </a:t>
            </a:r>
            <a:r>
              <a:rPr lang="en-GB" sz="1600" b="1" dirty="0">
                <a:latin typeface="IBM Plex Sans" charset="0"/>
                <a:ea typeface="IBM Plex Sans" charset="0"/>
                <a:cs typeface="IBM Plex Sans" charset="0"/>
              </a:rPr>
              <a:t>non-actionable anomalies</a:t>
            </a:r>
          </a:p>
        </p:txBody>
      </p:sp>
    </p:spTree>
    <p:extLst>
      <p:ext uri="{BB962C8B-B14F-4D97-AF65-F5344CB8AC3E}">
        <p14:creationId xmlns:p14="http://schemas.microsoft.com/office/powerpoint/2010/main" val="386882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DC124C-A6F2-F34E-B33D-F94A2DA12C08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CBE42-D1F8-3141-8D72-1E14F42D5646}"/>
              </a:ext>
            </a:extLst>
          </p:cNvPr>
          <p:cNvSpPr txBox="1"/>
          <p:nvPr/>
        </p:nvSpPr>
        <p:spPr>
          <a:xfrm>
            <a:off x="1636556" y="5044698"/>
            <a:ext cx="269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European Columbus Laboratory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7EE856-63FC-654A-B0D0-3021937B077D}"/>
              </a:ext>
            </a:extLst>
          </p:cNvPr>
          <p:cNvSpPr txBox="1">
            <a:spLocks/>
          </p:cNvSpPr>
          <p:nvPr/>
        </p:nvSpPr>
        <p:spPr>
          <a:xfrm>
            <a:off x="280415" y="268224"/>
            <a:ext cx="4503458" cy="5461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r>
              <a:rPr lang="en-GB" kern="0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DFE5F-8DF7-334C-922F-1B49043977A7}"/>
              </a:ext>
            </a:extLst>
          </p:cNvPr>
          <p:cNvSpPr txBox="1"/>
          <p:nvPr/>
        </p:nvSpPr>
        <p:spPr>
          <a:xfrm>
            <a:off x="462987" y="1186325"/>
            <a:ext cx="986163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(1) Clustering: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Temporal anomalies detected are high-dimensional and can have varying lengths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Anomalies will exhibit patterns that show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different types of abnormal behaviour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No labels available that would identify different anomaly types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Clustering is needed to identify groups of anomalies that reflect different kinds of anomalous behavior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(2) Explainability: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Anomalies need to be visually inspected individually, so only a small number of anomalies can be validated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Explanations of anomaly signatures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can help SMEs in the validation process: 1) Reduce validation time and 2) Better understanding of contributing factors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Clustering needs to be enhanced with explainability methods to generate intuitive explanations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Limited work on explainability for time series </a:t>
            </a:r>
          </a:p>
        </p:txBody>
      </p:sp>
    </p:spTree>
    <p:extLst>
      <p:ext uri="{BB962C8B-B14F-4D97-AF65-F5344CB8AC3E}">
        <p14:creationId xmlns:p14="http://schemas.microsoft.com/office/powerpoint/2010/main" val="391388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5204-AAA5-1744-A4A9-FE31DC6B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9063281" cy="677707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8EA69-62CA-2740-9635-15C0FDB28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40CC1-0657-A948-9AC8-FBBCA19E3C67}"/>
              </a:ext>
            </a:extLst>
          </p:cNvPr>
          <p:cNvSpPr/>
          <p:nvPr/>
        </p:nvSpPr>
        <p:spPr>
          <a:xfrm>
            <a:off x="0" y="6305844"/>
            <a:ext cx="12192000" cy="55215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8B8D0-2231-2B4E-9147-8EB3CE07F444}"/>
              </a:ext>
            </a:extLst>
          </p:cNvPr>
          <p:cNvSpPr txBox="1"/>
          <p:nvPr/>
        </p:nvSpPr>
        <p:spPr>
          <a:xfrm>
            <a:off x="280415" y="945931"/>
            <a:ext cx="1091230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Conclusions: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Encoder-only architecture with integrated silhouette score during training generates meaningful clusters of anomalies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Autoencoder architecture needed for model-agnostic explainability methods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Clustering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in combination with domain expertise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provides more useful explanations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Feature explanations using SHAP and Feature Permutation show potential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signatures of anomaly clusters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: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 Actionability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 and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non-actionability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>
              <a:spcBef>
                <a:spcPts val="600"/>
              </a:spcBef>
            </a:pP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Outlook: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More non-validated data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that better reflects different types of anomalous behaviour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Clustering of different storage systems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: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Clusters based on system family and model showing potentially new signatures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Generate </a:t>
            </a: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explanations for normal behaviour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Time-based signatures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of anomalies with temporal explanations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IBM Plex Sans" charset="0"/>
              <a:ea typeface="IBM Plex Sans" charset="0"/>
              <a:cs typeface="IBM Plex Sans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4669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5204-AAA5-1744-A4A9-FE31DC6B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9432297" cy="677707"/>
          </a:xfrm>
        </p:spPr>
        <p:txBody>
          <a:bodyPr/>
          <a:lstStyle/>
          <a:p>
            <a:r>
              <a:rPr lang="en-GB" dirty="0"/>
              <a:t>Combination of Feature and Temporal Explanation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8EA69-62CA-2740-9635-15C0FDB28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B40CC1-0657-A948-9AC8-FBBCA19E3C67}"/>
              </a:ext>
            </a:extLst>
          </p:cNvPr>
          <p:cNvSpPr/>
          <p:nvPr/>
        </p:nvSpPr>
        <p:spPr>
          <a:xfrm>
            <a:off x="0" y="6305844"/>
            <a:ext cx="12192000" cy="55215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1C86C99-85BF-4E41-BD4D-68563F6A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1" y="2328037"/>
            <a:ext cx="8452748" cy="377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4677A7-66F3-D941-8448-989629FB6C5F}"/>
              </a:ext>
            </a:extLst>
          </p:cNvPr>
          <p:cNvSpPr txBox="1"/>
          <p:nvPr/>
        </p:nvSpPr>
        <p:spPr>
          <a:xfrm>
            <a:off x="280411" y="1245157"/>
            <a:ext cx="9168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Heatmap showing feature and time step important at the same time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 feature importance per time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Does not provide intuitive explanations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9665D-D00A-2F49-859A-049F93D5BB06}"/>
              </a:ext>
            </a:extLst>
          </p:cNvPr>
          <p:cNvSpPr txBox="1"/>
          <p:nvPr/>
        </p:nvSpPr>
        <p:spPr>
          <a:xfrm>
            <a:off x="9051402" y="2328037"/>
            <a:ext cx="2708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IBM Plex Sans" charset="0"/>
                <a:ea typeface="IBM Plex Sans" charset="0"/>
                <a:cs typeface="IBM Plex Sans" charset="0"/>
              </a:rPr>
              <a:t>Top 20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One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anomaly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 with 232 time steps</a:t>
            </a:r>
          </a:p>
        </p:txBody>
      </p:sp>
    </p:spTree>
    <p:extLst>
      <p:ext uri="{BB962C8B-B14F-4D97-AF65-F5344CB8AC3E}">
        <p14:creationId xmlns:p14="http://schemas.microsoft.com/office/powerpoint/2010/main" val="2173752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5333307" cy="546101"/>
          </a:xfrm>
        </p:spPr>
        <p:txBody>
          <a:bodyPr/>
          <a:lstStyle/>
          <a:p>
            <a:r>
              <a:rPr lang="en-GB" sz="3200" b="0" dirty="0"/>
              <a:t>Prior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9BE7D-DA6D-C443-940F-AE407E195EE3}"/>
              </a:ext>
            </a:extLst>
          </p:cNvPr>
          <p:cNvSpPr txBox="1"/>
          <p:nvPr/>
        </p:nvSpPr>
        <p:spPr>
          <a:xfrm>
            <a:off x="462988" y="1186324"/>
            <a:ext cx="7842812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i="1" dirty="0">
                <a:latin typeface="IBM Plex Sans" charset="0"/>
              </a:rPr>
              <a:t>Representation Learning for Clustering Temporal Anomalies (Ioana)</a:t>
            </a:r>
            <a:endParaRPr lang="en-US" sz="1600" i="1" dirty="0">
              <a:latin typeface="IBM Plex Sans" charset="0"/>
              <a:ea typeface="IBM Plex Sans" charset="0"/>
              <a:cs typeface="IBM Plex Sans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i="1" dirty="0">
                <a:latin typeface="IBM Plex Sans" charset="0"/>
                <a:ea typeface="IBM Plex Sans" charset="0"/>
                <a:cs typeface="IBM Plex Sans" charset="0"/>
              </a:rPr>
              <a:t>Explaining Anomalies Detected by Autoencoders Using SHAP (</a:t>
            </a:r>
            <a:r>
              <a:rPr lang="en-US" sz="1600" i="1" dirty="0">
                <a:latin typeface="IBM Plex Sans" charset="0"/>
              </a:rPr>
              <a:t>Antwarg, Liat, et al. </a:t>
            </a:r>
            <a:r>
              <a:rPr lang="en-US" sz="1600" i="1" dirty="0">
                <a:latin typeface="IBM Plex Sans" charset="0"/>
                <a:ea typeface="IBM Plex Sans" charset="0"/>
                <a:cs typeface="IBM Plex Sans" charset="0"/>
              </a:rPr>
              <a:t>2020)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Anomalies have a high reconstruction error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Game-theory based explanation framework SHAP used to explain anomalies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SHAP values computed for features with highest reconstruction errors using Kernel SHAP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Identify features that are most important in affecting reconstruction error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Negative SHAP values contribute to the anomalies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Positive SHAP values offset the anomalies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0884957-08EE-BE45-A71A-4A681CAB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308" y="3616018"/>
            <a:ext cx="2975420" cy="193638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4D063C0-4ECA-A744-AEF7-67584A5D9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677765"/>
            <a:ext cx="3132437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1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4503458" cy="546101"/>
          </a:xfrm>
        </p:spPr>
        <p:txBody>
          <a:bodyPr/>
          <a:lstStyle/>
          <a:p>
            <a:r>
              <a:rPr lang="en-GB" sz="3200" b="0" dirty="0"/>
              <a:t>Approach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E70E76-E8E1-3B42-94E5-26DE105BECF8}"/>
              </a:ext>
            </a:extLst>
          </p:cNvPr>
          <p:cNvSpPr txBox="1"/>
          <p:nvPr/>
        </p:nvSpPr>
        <p:spPr>
          <a:xfrm>
            <a:off x="322580" y="1745334"/>
            <a:ext cx="469019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Clustering of the anomalies with encoder and k-means 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Autoencoder attempts to learn most representative embeddings and tries to minimize the reconstruction error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Trained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autoencoder model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and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cluster labels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 for anomalies are fed into an explainability model to generate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explanations per cluster</a:t>
            </a:r>
          </a:p>
          <a:p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342900" indent="-342900">
              <a:buAutoNum type="arabicPeriod"/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  <a:p>
            <a:pPr marL="342900" indent="-342900">
              <a:buAutoNum type="arabicPeriod"/>
            </a:pPr>
            <a:endParaRPr lang="de-DE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B36416-66AB-7A47-B735-1DF5788A1D7D}"/>
              </a:ext>
            </a:extLst>
          </p:cNvPr>
          <p:cNvSpPr/>
          <p:nvPr/>
        </p:nvSpPr>
        <p:spPr bwMode="auto">
          <a:xfrm>
            <a:off x="5093878" y="2395988"/>
            <a:ext cx="1877473" cy="546100"/>
          </a:xfrm>
          <a:prstGeom prst="rect">
            <a:avLst/>
          </a:prstGeom>
          <a:solidFill>
            <a:srgbClr val="0064FF"/>
          </a:solidFill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Dilated Causal CNN </a:t>
            </a:r>
            <a:r>
              <a:rPr lang="de-DE" sz="1600" b="1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Encoder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DC0966-C9D9-0046-8008-9012166065A8}"/>
              </a:ext>
            </a:extLst>
          </p:cNvPr>
          <p:cNvSpPr/>
          <p:nvPr/>
        </p:nvSpPr>
        <p:spPr bwMode="auto">
          <a:xfrm>
            <a:off x="8330482" y="2395988"/>
            <a:ext cx="1929711" cy="546100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solidFill>
                  <a:schemeClr val="tx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Dilated Causal CNN </a:t>
            </a:r>
            <a:r>
              <a:rPr lang="de-DE" sz="1600" b="1" dirty="0">
                <a:solidFill>
                  <a:schemeClr val="tx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Autoencoder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ED996D-2EA2-7D47-89C5-582160BD91A3}"/>
              </a:ext>
            </a:extLst>
          </p:cNvPr>
          <p:cNvSpPr/>
          <p:nvPr/>
        </p:nvSpPr>
        <p:spPr bwMode="auto">
          <a:xfrm>
            <a:off x="8330482" y="4188174"/>
            <a:ext cx="2025042" cy="402489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AU" sz="1600" b="1" dirty="0">
                <a:solidFill>
                  <a:schemeClr val="tx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Explainability</a:t>
            </a:r>
            <a:r>
              <a:rPr lang="de-DE" sz="1600" dirty="0">
                <a:solidFill>
                  <a:schemeClr val="tx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Model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EDE6D3-33FF-DC44-B4B0-D1806DA43589}"/>
              </a:ext>
            </a:extLst>
          </p:cNvPr>
          <p:cNvCxnSpPr>
            <a:cxnSpLocks/>
          </p:cNvCxnSpPr>
          <p:nvPr/>
        </p:nvCxnSpPr>
        <p:spPr bwMode="auto">
          <a:xfrm flipH="1">
            <a:off x="6032002" y="1944616"/>
            <a:ext cx="670444" cy="31815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0780FB1-377F-7648-9F5F-0BBA964D69F7}"/>
              </a:ext>
            </a:extLst>
          </p:cNvPr>
          <p:cNvSpPr/>
          <p:nvPr/>
        </p:nvSpPr>
        <p:spPr bwMode="auto">
          <a:xfrm>
            <a:off x="5361557" y="4105621"/>
            <a:ext cx="1340889" cy="546100"/>
          </a:xfrm>
          <a:prstGeom prst="rect">
            <a:avLst/>
          </a:prstGeom>
          <a:solidFill>
            <a:srgbClr val="0064FF"/>
          </a:solidFill>
          <a:ln w="12700">
            <a:solidFill>
              <a:schemeClr val="accent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600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k-means </a:t>
            </a:r>
            <a:r>
              <a:rPr lang="de-DE" sz="1600" b="1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clustering</a:t>
            </a: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4B9BA54B-D9E6-D946-AF2F-6BECB10EA8C0}"/>
              </a:ext>
            </a:extLst>
          </p:cNvPr>
          <p:cNvSpPr txBox="1"/>
          <p:nvPr/>
        </p:nvSpPr>
        <p:spPr>
          <a:xfrm>
            <a:off x="6100925" y="1324185"/>
            <a:ext cx="3347875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de-DE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Temporal </a:t>
            </a:r>
            <a:r>
              <a:rPr lang="en-AU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anomalies detected by the anomaly detection pipeline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ABA256-FBED-6546-A364-5955647451BC}"/>
              </a:ext>
            </a:extLst>
          </p:cNvPr>
          <p:cNvCxnSpPr>
            <a:cxnSpLocks/>
          </p:cNvCxnSpPr>
          <p:nvPr/>
        </p:nvCxnSpPr>
        <p:spPr bwMode="auto">
          <a:xfrm>
            <a:off x="6032001" y="3058925"/>
            <a:ext cx="0" cy="9701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8">
            <a:extLst>
              <a:ext uri="{FF2B5EF4-FFF2-40B4-BE49-F238E27FC236}">
                <a16:creationId xmlns:a16="http://schemas.microsoft.com/office/drawing/2014/main" id="{AC43B3E0-C496-9142-ADB1-1F911D27EB68}"/>
              </a:ext>
            </a:extLst>
          </p:cNvPr>
          <p:cNvSpPr txBox="1"/>
          <p:nvPr/>
        </p:nvSpPr>
        <p:spPr>
          <a:xfrm>
            <a:off x="6032001" y="3186509"/>
            <a:ext cx="1742862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Learnt representations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5530F2-BB18-B04A-A6C8-678CD0C11968}"/>
              </a:ext>
            </a:extLst>
          </p:cNvPr>
          <p:cNvCxnSpPr>
            <a:cxnSpLocks/>
          </p:cNvCxnSpPr>
          <p:nvPr/>
        </p:nvCxnSpPr>
        <p:spPr bwMode="auto">
          <a:xfrm>
            <a:off x="6928285" y="4390329"/>
            <a:ext cx="12994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10">
            <a:extLst>
              <a:ext uri="{FF2B5EF4-FFF2-40B4-BE49-F238E27FC236}">
                <a16:creationId xmlns:a16="http://schemas.microsoft.com/office/drawing/2014/main" id="{745FDDEA-410A-B442-A29F-8D256D3A2CEF}"/>
              </a:ext>
            </a:extLst>
          </p:cNvPr>
          <p:cNvSpPr txBox="1"/>
          <p:nvPr/>
        </p:nvSpPr>
        <p:spPr>
          <a:xfrm>
            <a:off x="6919224" y="4404790"/>
            <a:ext cx="1281379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Clusters of Anomalies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F6E70-352A-F94A-B06D-CF0765B4A807}"/>
              </a:ext>
            </a:extLst>
          </p:cNvPr>
          <p:cNvCxnSpPr>
            <a:cxnSpLocks/>
          </p:cNvCxnSpPr>
          <p:nvPr/>
        </p:nvCxnSpPr>
        <p:spPr bwMode="auto">
          <a:xfrm>
            <a:off x="8511504" y="1953247"/>
            <a:ext cx="560866" cy="27873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D858C6-D065-0D47-AA43-28B0B3DF8B18}"/>
              </a:ext>
            </a:extLst>
          </p:cNvPr>
          <p:cNvCxnSpPr>
            <a:cxnSpLocks/>
          </p:cNvCxnSpPr>
          <p:nvPr/>
        </p:nvCxnSpPr>
        <p:spPr bwMode="auto">
          <a:xfrm>
            <a:off x="9214230" y="3030082"/>
            <a:ext cx="0" cy="102780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13">
            <a:extLst>
              <a:ext uri="{FF2B5EF4-FFF2-40B4-BE49-F238E27FC236}">
                <a16:creationId xmlns:a16="http://schemas.microsoft.com/office/drawing/2014/main" id="{30E1441E-A858-9241-BD29-CB7E9B0BB75C}"/>
              </a:ext>
            </a:extLst>
          </p:cNvPr>
          <p:cNvSpPr txBox="1"/>
          <p:nvPr/>
        </p:nvSpPr>
        <p:spPr>
          <a:xfrm>
            <a:off x="9295337" y="3092935"/>
            <a:ext cx="2385189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Trained model based on reconstruction errors of anomalies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FF18B610-1172-AF4F-9800-40A6DF812D01}"/>
              </a:ext>
            </a:extLst>
          </p:cNvPr>
          <p:cNvSpPr txBox="1"/>
          <p:nvPr/>
        </p:nvSpPr>
        <p:spPr>
          <a:xfrm>
            <a:off x="8623979" y="5217265"/>
            <a:ext cx="156383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AU" sz="1600" dirty="0">
                <a:latin typeface="IBM Plex Sans" panose="020B0503050203000203" pitchFamily="34" charset="0"/>
                <a:ea typeface="IBM Plex Sans" charset="0"/>
                <a:cs typeface="Arial" panose="020B0604020202020204" pitchFamily="34" charset="0"/>
              </a:rPr>
              <a:t>Explanations for clusters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67E517-79AD-EB47-9F00-D1A91DD0C025}"/>
              </a:ext>
            </a:extLst>
          </p:cNvPr>
          <p:cNvCxnSpPr>
            <a:cxnSpLocks/>
          </p:cNvCxnSpPr>
          <p:nvPr/>
        </p:nvCxnSpPr>
        <p:spPr bwMode="auto">
          <a:xfrm>
            <a:off x="9283662" y="4651721"/>
            <a:ext cx="0" cy="57001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9B88822-0EE1-A04C-8604-89DA9D5CDDFE}"/>
              </a:ext>
            </a:extLst>
          </p:cNvPr>
          <p:cNvSpPr/>
          <p:nvPr/>
        </p:nvSpPr>
        <p:spPr bwMode="auto">
          <a:xfrm>
            <a:off x="6817179" y="2765727"/>
            <a:ext cx="308344" cy="28707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1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7171068-390F-3048-92EF-2594D90C6F8F}"/>
              </a:ext>
            </a:extLst>
          </p:cNvPr>
          <p:cNvSpPr/>
          <p:nvPr/>
        </p:nvSpPr>
        <p:spPr bwMode="auto">
          <a:xfrm>
            <a:off x="10106021" y="2780950"/>
            <a:ext cx="308344" cy="28707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2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F4E6FDD-4516-7F40-89E2-64F2FE132118}"/>
              </a:ext>
            </a:extLst>
          </p:cNvPr>
          <p:cNvSpPr/>
          <p:nvPr/>
        </p:nvSpPr>
        <p:spPr bwMode="auto">
          <a:xfrm>
            <a:off x="10182353" y="4497471"/>
            <a:ext cx="308344" cy="28707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Neue Light for IBM" pitchFamily="34" charset="0"/>
              </a:rPr>
              <a:t>3</a:t>
            </a:r>
            <a:endParaRPr kumimoji="0" lang="de-D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Neue Light for IB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7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083000" cy="546101"/>
          </a:xfrm>
        </p:spPr>
        <p:txBody>
          <a:bodyPr/>
          <a:lstStyle/>
          <a:p>
            <a:r>
              <a:rPr lang="en-GB" sz="3200" b="0" dirty="0"/>
              <a:t>1. Dilated Causal CNN Encoder </a:t>
            </a:r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A9D66983-9844-F741-AAE4-DE6F55B5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7" y="1216400"/>
            <a:ext cx="5849237" cy="23909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B224C2C-6776-344C-866A-97E8DCDE25DA}"/>
              </a:ext>
            </a:extLst>
          </p:cNvPr>
          <p:cNvSpPr txBox="1"/>
          <p:nvPr/>
        </p:nvSpPr>
        <p:spPr>
          <a:xfrm>
            <a:off x="360177" y="814325"/>
            <a:ext cx="317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Architecture: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724BB3-253E-194E-A30F-A59FB4F9F399}"/>
              </a:ext>
            </a:extLst>
          </p:cNvPr>
          <p:cNvSpPr txBox="1"/>
          <p:nvPr/>
        </p:nvSpPr>
        <p:spPr>
          <a:xfrm>
            <a:off x="280415" y="3822180"/>
            <a:ext cx="584923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Exponentially dilated stacked causal convolutions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More efficient than RNNs and better at capturing long-term dependencies in sequential data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Causal convolutions ensure that the output value at any time step is only computed using previous values until that time step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Output: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Cluster labels of anomalies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0A0774-3C53-A34B-93CC-97150F61D8FE}"/>
              </a:ext>
            </a:extLst>
          </p:cNvPr>
          <p:cNvSpPr txBox="1"/>
          <p:nvPr/>
        </p:nvSpPr>
        <p:spPr>
          <a:xfrm>
            <a:off x="6337005" y="814325"/>
            <a:ext cx="317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Training: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DDE2A0A-A57E-544B-9AE5-2D0B658EAC3F}"/>
              </a:ext>
            </a:extLst>
          </p:cNvPr>
          <p:cNvSpPr/>
          <p:nvPr/>
        </p:nvSpPr>
        <p:spPr>
          <a:xfrm>
            <a:off x="6337005" y="1216400"/>
            <a:ext cx="541866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Composed loss function that </a:t>
            </a:r>
            <a:r>
              <a:rPr lang="en-US" sz="1600" dirty="0">
                <a:latin typeface="IBM Plex Sans" charset="0"/>
              </a:rPr>
              <a:t>simultaneously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optimizes both representation learning and clustering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Integration of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silhouette score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(cluster similarity measure) as 2</a:t>
            </a:r>
            <a:r>
              <a:rPr lang="en-GB" sz="1600" baseline="30000" dirty="0">
                <a:latin typeface="IBM Plex Sans" charset="0"/>
                <a:ea typeface="IBM Plex Sans" charset="0"/>
                <a:cs typeface="IBM Plex Sans" charset="0"/>
              </a:rPr>
              <a:t>nd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 optimization objective apart from the composed loss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Early stopping strategy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based on silhouette score; during one optimization step: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Compute loss for generated representations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Fit k-means on representations and optimize number of clusters based on silhouette score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Compare score with previous score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Stop/continue training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85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8979333" cy="546101"/>
          </a:xfrm>
        </p:spPr>
        <p:txBody>
          <a:bodyPr/>
          <a:lstStyle/>
          <a:p>
            <a:r>
              <a:rPr lang="en-GB" sz="3200" b="0" dirty="0"/>
              <a:t>2. Dilated Causal CNN Autoencoder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8C81CC-CD6F-1B49-AC74-75DE3BD1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7" y="1289124"/>
            <a:ext cx="5654673" cy="43584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1995754-07CD-5349-BED2-9A1739E66950}"/>
              </a:ext>
            </a:extLst>
          </p:cNvPr>
          <p:cNvSpPr/>
          <p:nvPr/>
        </p:nvSpPr>
        <p:spPr>
          <a:xfrm>
            <a:off x="6269083" y="1289124"/>
            <a:ext cx="5075287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Decoder that is symmetrical to the 1. causal encoder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Exponentially decreasing dilation sizes and reverse order of convolution blocks in the decoder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Reconstruction loss measured by Mean Squared Error (no composed loss function)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Output: </a:t>
            </a:r>
            <a:r>
              <a:rPr lang="en-GB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Reconstruction loss of each anomaly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(in a batch)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84E04-E9C1-6F4C-A501-5EBCE7ED25DD}"/>
              </a:ext>
            </a:extLst>
          </p:cNvPr>
          <p:cNvSpPr txBox="1"/>
          <p:nvPr/>
        </p:nvSpPr>
        <p:spPr>
          <a:xfrm>
            <a:off x="360177" y="814325"/>
            <a:ext cx="3179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Architecture:</a:t>
            </a:r>
          </a:p>
        </p:txBody>
      </p:sp>
    </p:spTree>
    <p:extLst>
      <p:ext uri="{BB962C8B-B14F-4D97-AF65-F5344CB8AC3E}">
        <p14:creationId xmlns:p14="http://schemas.microsoft.com/office/powerpoint/2010/main" val="256999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944608" cy="546101"/>
          </a:xfrm>
        </p:spPr>
        <p:txBody>
          <a:bodyPr/>
          <a:lstStyle/>
          <a:p>
            <a:r>
              <a:rPr lang="en-GB" sz="3200" b="0" dirty="0"/>
              <a:t>3. Explainability: Feature Explanations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EFE90-1792-E54D-95BF-7D06055B052A}"/>
              </a:ext>
            </a:extLst>
          </p:cNvPr>
          <p:cNvSpPr txBox="1"/>
          <p:nvPr/>
        </p:nvSpPr>
        <p:spPr>
          <a:xfrm>
            <a:off x="457200" y="1106205"/>
            <a:ext cx="4902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IBM Plex Sans" charset="0"/>
                <a:ea typeface="IBM Plex Sans" charset="0"/>
                <a:cs typeface="IBM Plex Sans" charset="0"/>
              </a:rPr>
              <a:t>Permutation Feature </a:t>
            </a: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Importance</a:t>
            </a:r>
            <a:r>
              <a:rPr lang="de-DE" sz="1600" b="1" dirty="0">
                <a:latin typeface="IBM Plex Sans" charset="0"/>
                <a:ea typeface="IBM Plex Sans" charset="0"/>
                <a:cs typeface="IBM Plex Sans" charset="0"/>
              </a:rPr>
              <a:t>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Change in model performance is measured after input feature values are randomly shuffled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Feature is important if model error (reconstruction error) after permutation increases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0E442-3CF8-B044-B3CB-B0C9AF352009}"/>
              </a:ext>
            </a:extLst>
          </p:cNvPr>
          <p:cNvSpPr txBox="1"/>
          <p:nvPr/>
        </p:nvSpPr>
        <p:spPr>
          <a:xfrm>
            <a:off x="457200" y="3121634"/>
            <a:ext cx="49022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Sans" charset="0"/>
              </a:rPr>
              <a:t>SHapley Additive exPlanations Values (SHAP):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Shapley values from cooperative game-theory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Represent average contribution to a prediction of a single feature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Either positive or negative effect on prediction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i="1" dirty="0">
                <a:latin typeface="IBM Plex Sans" charset="0"/>
                <a:ea typeface="IBM Plex Sans" charset="0"/>
                <a:cs typeface="IBM Plex Sans" charset="0"/>
              </a:rPr>
              <a:t>Deep SHAP (</a:t>
            </a:r>
            <a:r>
              <a:rPr lang="en-GB" sz="1600" i="1" dirty="0" err="1">
                <a:latin typeface="IBM Plex Sans" charset="0"/>
                <a:ea typeface="IBM Plex Sans" charset="0"/>
                <a:cs typeface="IBM Plex Sans" charset="0"/>
              </a:rPr>
              <a:t>DeepExplainer</a:t>
            </a:r>
            <a:r>
              <a:rPr lang="en-GB" sz="1600" i="1" dirty="0">
                <a:latin typeface="IBM Plex Sans" charset="0"/>
                <a:ea typeface="IBM Plex Sans" charset="0"/>
                <a:cs typeface="IBM Plex Sans" charset="0"/>
              </a:rPr>
              <a:t>) </a:t>
            </a:r>
            <a:r>
              <a:rPr lang="en-GB" sz="1600" dirty="0">
                <a:latin typeface="IBM Plex Sans" charset="0"/>
                <a:ea typeface="IBM Plex Sans" charset="0"/>
                <a:cs typeface="IBM Plex Sans" charset="0"/>
              </a:rPr>
              <a:t>is based on similarities between SHAP values and gradient-based explainer </a:t>
            </a:r>
            <a:r>
              <a:rPr lang="en-GB" sz="1600" dirty="0" err="1">
                <a:latin typeface="IBM Plex Sans" charset="0"/>
                <a:ea typeface="IBM Plex Sans" charset="0"/>
                <a:cs typeface="IBM Plex Sans" charset="0"/>
              </a:rPr>
              <a:t>DeepLIFT</a:t>
            </a:r>
            <a:endParaRPr lang="en-GB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DE6D9F2-FE3C-E34E-812E-89263F81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1" y="1762948"/>
            <a:ext cx="3252215" cy="2486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EA042C-57A6-2841-AAC5-6EFEBCAC3D48}"/>
              </a:ext>
            </a:extLst>
          </p:cNvPr>
          <p:cNvSpPr/>
          <p:nvPr/>
        </p:nvSpPr>
        <p:spPr>
          <a:xfrm>
            <a:off x="7083468" y="3504940"/>
            <a:ext cx="3978232" cy="816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5A68E-C7EA-9747-947C-6D868F3B9788}"/>
              </a:ext>
            </a:extLst>
          </p:cNvPr>
          <p:cNvCxnSpPr>
            <a:cxnSpLocks/>
          </p:cNvCxnSpPr>
          <p:nvPr/>
        </p:nvCxnSpPr>
        <p:spPr bwMode="auto">
          <a:xfrm>
            <a:off x="5305473" y="2865508"/>
            <a:ext cx="158105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A0DAE-FF75-CF41-9A82-7E754D952584}"/>
              </a:ext>
            </a:extLst>
          </p:cNvPr>
          <p:cNvSpPr txBox="1"/>
          <p:nvPr/>
        </p:nvSpPr>
        <p:spPr>
          <a:xfrm>
            <a:off x="7121761" y="1106205"/>
            <a:ext cx="3505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4FF"/>
                </a:solidFill>
                <a:latin typeface="IBM Plex Sans" charset="0"/>
                <a:ea typeface="IBM Plex Sans" charset="0"/>
                <a:cs typeface="IBM Plex Sans" charset="0"/>
              </a:rPr>
              <a:t>Compute feature importance values for each sample within a cluster 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586B09-3177-A048-989A-0A84258666DF}"/>
              </a:ext>
            </a:extLst>
          </p:cNvPr>
          <p:cNvCxnSpPr>
            <a:cxnSpLocks/>
          </p:cNvCxnSpPr>
          <p:nvPr/>
        </p:nvCxnSpPr>
        <p:spPr bwMode="auto">
          <a:xfrm>
            <a:off x="8775917" y="3685346"/>
            <a:ext cx="0" cy="8231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E652EE-4D09-2D4F-B8F6-EB7FC2A1BC5F}"/>
              </a:ext>
            </a:extLst>
          </p:cNvPr>
          <p:cNvSpPr txBox="1"/>
          <p:nvPr/>
        </p:nvSpPr>
        <p:spPr>
          <a:xfrm>
            <a:off x="7249681" y="4533037"/>
            <a:ext cx="3249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4FF"/>
                </a:solidFill>
                <a:latin typeface="IBM Plex Sans" charset="0"/>
                <a:ea typeface="IBM Plex Sans" charset="0"/>
                <a:cs typeface="IBM Plex Sans" charset="0"/>
              </a:rPr>
              <a:t>Average over samples in a cluster = Feature importance per cluster</a:t>
            </a:r>
          </a:p>
        </p:txBody>
      </p:sp>
    </p:spTree>
    <p:extLst>
      <p:ext uri="{BB962C8B-B14F-4D97-AF65-F5344CB8AC3E}">
        <p14:creationId xmlns:p14="http://schemas.microsoft.com/office/powerpoint/2010/main" val="81988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944608" cy="546101"/>
          </a:xfrm>
        </p:spPr>
        <p:txBody>
          <a:bodyPr/>
          <a:lstStyle/>
          <a:p>
            <a:r>
              <a:rPr lang="en-GB" sz="3200" b="0" dirty="0"/>
              <a:t>3. Explainability: Feature Explanations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DE6D9F2-FE3C-E34E-812E-89263F81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892" y="3320819"/>
            <a:ext cx="3252215" cy="24869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EA042C-57A6-2841-AAC5-6EFEBCAC3D48}"/>
              </a:ext>
            </a:extLst>
          </p:cNvPr>
          <p:cNvSpPr/>
          <p:nvPr/>
        </p:nvSpPr>
        <p:spPr>
          <a:xfrm>
            <a:off x="4106883" y="5077890"/>
            <a:ext cx="3978232" cy="73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5A68E-C7EA-9747-947C-6D868F3B9788}"/>
              </a:ext>
            </a:extLst>
          </p:cNvPr>
          <p:cNvCxnSpPr>
            <a:cxnSpLocks/>
          </p:cNvCxnSpPr>
          <p:nvPr/>
        </p:nvCxnSpPr>
        <p:spPr bwMode="auto">
          <a:xfrm>
            <a:off x="7952243" y="4086416"/>
            <a:ext cx="569457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D0A0DAE-FF75-CF41-9A82-7E754D952584}"/>
              </a:ext>
            </a:extLst>
          </p:cNvPr>
          <p:cNvSpPr txBox="1"/>
          <p:nvPr/>
        </p:nvSpPr>
        <p:spPr>
          <a:xfrm>
            <a:off x="780843" y="3800076"/>
            <a:ext cx="305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Select samples with </a:t>
            </a: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response time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 in Top 5 most important features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586B09-3177-A048-989A-0A84258666DF}"/>
              </a:ext>
            </a:extLst>
          </p:cNvPr>
          <p:cNvCxnSpPr>
            <a:cxnSpLocks/>
          </p:cNvCxnSpPr>
          <p:nvPr/>
        </p:nvCxnSpPr>
        <p:spPr bwMode="auto">
          <a:xfrm>
            <a:off x="3753262" y="4112066"/>
            <a:ext cx="60698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E652EE-4D09-2D4F-B8F6-EB7FC2A1BC5F}"/>
              </a:ext>
            </a:extLst>
          </p:cNvPr>
          <p:cNvSpPr txBox="1"/>
          <p:nvPr/>
        </p:nvSpPr>
        <p:spPr>
          <a:xfrm>
            <a:off x="8597900" y="3733316"/>
            <a:ext cx="245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4FF"/>
                </a:solidFill>
                <a:latin typeface="IBM Plex Sans" charset="0"/>
                <a:ea typeface="IBM Plex Sans" charset="0"/>
                <a:cs typeface="IBM Plex Sans" charset="0"/>
              </a:rPr>
              <a:t>Compute feature importance for new clusters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C2F85-297A-294A-9E96-E040BC550EA3}"/>
              </a:ext>
            </a:extLst>
          </p:cNvPr>
          <p:cNvSpPr txBox="1"/>
          <p:nvPr/>
        </p:nvSpPr>
        <p:spPr>
          <a:xfrm>
            <a:off x="327574" y="956269"/>
            <a:ext cx="701302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Actionability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:</a:t>
            </a: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Anomaly requires action, potential customer complaint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Response time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related metrics (system latency) are important </a:t>
            </a:r>
          </a:p>
          <a:p>
            <a:pPr>
              <a:spcBef>
                <a:spcPts val="600"/>
              </a:spcBef>
            </a:pPr>
            <a:r>
              <a:rPr lang="en-US" sz="1600" b="1" dirty="0">
                <a:latin typeface="IBM Plex Sans" charset="0"/>
                <a:ea typeface="IBM Plex Sans" charset="0"/>
                <a:cs typeface="IBM Plex Sans" charset="0"/>
              </a:rPr>
              <a:t>Non-actionability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Transient issue, may not need a solution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t>I/O rate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related metrics (workload change) are 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D0C0BE-4A01-A744-9DEA-479351183337}"/>
              </a:ext>
            </a:extLst>
          </p:cNvPr>
          <p:cNvSpPr txBox="1"/>
          <p:nvPr/>
        </p:nvSpPr>
        <p:spPr>
          <a:xfrm>
            <a:off x="4579201" y="5106714"/>
            <a:ext cx="3142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Put selected samples in a new cluster and remove from other clusters</a:t>
            </a:r>
          </a:p>
        </p:txBody>
      </p:sp>
    </p:spTree>
    <p:extLst>
      <p:ext uri="{BB962C8B-B14F-4D97-AF65-F5344CB8AC3E}">
        <p14:creationId xmlns:p14="http://schemas.microsoft.com/office/powerpoint/2010/main" val="355236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18791-504C-EA47-86E6-3AA4EB8266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A2942-2595-5149-93D4-F88A6D6042B3}"/>
              </a:ext>
            </a:extLst>
          </p:cNvPr>
          <p:cNvSpPr/>
          <p:nvPr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en-GB" sz="1200" dirty="0">
                <a:latin typeface="IBM Plex Sans" charset="0"/>
                <a:ea typeface="IBM Plex Sans" charset="0"/>
                <a:cs typeface="IBM Plex Sans" charset="0"/>
              </a:rPr>
              <a:t>	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4E7932E-ABBE-B446-999E-0A1E447B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4" y="268224"/>
            <a:ext cx="8967758" cy="546101"/>
          </a:xfrm>
        </p:spPr>
        <p:txBody>
          <a:bodyPr/>
          <a:lstStyle/>
          <a:p>
            <a:r>
              <a:rPr lang="en-GB" sz="3200" b="0" dirty="0"/>
              <a:t>3. Explainability: Temporal Explanations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9A71C-4880-A64B-B99B-FA57CF2781E5}"/>
              </a:ext>
            </a:extLst>
          </p:cNvPr>
          <p:cNvSpPr txBox="1"/>
          <p:nvPr/>
        </p:nvSpPr>
        <p:spPr>
          <a:xfrm>
            <a:off x="437587" y="1066208"/>
            <a:ext cx="1078921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Explanations for specific time steps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Anomalies can be very long, but </a:t>
            </a: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not all time steps are equally important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Identify consecutive time periods of an anomaly during which the anomalous behaviour is more significant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latin typeface="IBM Plex Sans" charset="0"/>
                <a:ea typeface="IBM Plex Sans" charset="0"/>
                <a:cs typeface="IBM Plex Sans" charset="0"/>
              </a:rPr>
              <a:t>SHAP values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are initially computed for every time step and every feature </a:t>
            </a:r>
            <a:r>
              <a:rPr lang="en-US" sz="1600" dirty="0">
                <a:latin typeface="IBM Plex Sans" charset="0"/>
                <a:ea typeface="IBM Plex Sans" charset="0"/>
                <a:cs typeface="IBM Plex Sans" charset="0"/>
                <a:sym typeface="Wingdings" pitchFamily="2" charset="2"/>
              </a:rPr>
              <a:t> Average over features to obtain importance per time step</a:t>
            </a:r>
            <a:endParaRPr lang="en-US" sz="16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4386A-FE30-6A4C-ABEE-36C335CE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87" y="2688953"/>
            <a:ext cx="6953813" cy="347690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44460D-1942-114D-B18F-0343D23F9C8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06892" y="3714605"/>
            <a:ext cx="1155700" cy="5229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2536B2F-338F-4448-AE50-F74A0A8CA4A4}"/>
              </a:ext>
            </a:extLst>
          </p:cNvPr>
          <p:cNvSpPr/>
          <p:nvPr/>
        </p:nvSpPr>
        <p:spPr>
          <a:xfrm>
            <a:off x="7762592" y="3170334"/>
            <a:ext cx="2630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dirty="0">
                <a:latin typeface="IBM Plex Sans" charset="0"/>
                <a:ea typeface="IBM Plex Sans" charset="0"/>
                <a:cs typeface="IBM Plex Sans" charset="0"/>
              </a:rPr>
              <a:t>Draw attention to specific parts of a long anomaly</a:t>
            </a:r>
          </a:p>
        </p:txBody>
      </p:sp>
    </p:spTree>
    <p:extLst>
      <p:ext uri="{BB962C8B-B14F-4D97-AF65-F5344CB8AC3E}">
        <p14:creationId xmlns:p14="http://schemas.microsoft.com/office/powerpoint/2010/main" val="8245840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R1_6trkM5AazeOLV3PUgw"/>
</p:tagLst>
</file>

<file path=ppt/theme/theme1.xml><?xml version="1.0" encoding="utf-8"?>
<a:theme xmlns:a="http://schemas.openxmlformats.org/drawingml/2006/main" name="9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02089763-ABBA-0444-8A58-13334E211930}"/>
    </a:ext>
  </a:extLst>
</a:theme>
</file>

<file path=ppt/theme/theme10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C147C0C1-B40D-7D4D-B8E9-791F5489B313}"/>
    </a:ext>
  </a:extLst>
</a:theme>
</file>

<file path=ppt/theme/theme11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3A57A224-29DB-C740-B809-B36FAC630932}"/>
    </a:ext>
  </a:extLst>
</a:theme>
</file>

<file path=ppt/theme/theme12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bg2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73C1A530-9820-5447-943C-BF223690510D}"/>
    </a:ext>
  </a:extLst>
</a:theme>
</file>

<file path=ppt/theme/theme13.xml><?xml version="1.0" encoding="utf-8"?>
<a:theme xmlns:a="http://schemas.openxmlformats.org/drawingml/2006/main" name="11_blk_background_2017">
  <a:themeElements>
    <a:clrScheme name="Custom 1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1AF44949-CA7A-3949-974A-BD315559E250}"/>
    </a:ext>
  </a:extLst>
</a:theme>
</file>

<file path=ppt/theme/theme14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FF533655-F496-7341-B83C-4CFAD0713DAB}"/>
    </a:ext>
  </a:extLst>
</a:theme>
</file>

<file path=ppt/theme/theme15.xml><?xml version="1.0" encoding="utf-8"?>
<a:theme xmlns:a="http://schemas.openxmlformats.org/drawingml/2006/main" name="4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A24C6E84-AB61-5448-A03D-47BF9ACD0A27}"/>
    </a:ext>
  </a:extLst>
</a:theme>
</file>

<file path=ppt/theme/theme16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631BAFC5-B1EA-3C48-B80D-A645E09085B4}"/>
    </a:ext>
  </a:extLst>
</a:theme>
</file>

<file path=ppt/theme/theme17.xml><?xml version="1.0" encoding="utf-8"?>
<a:theme xmlns:a="http://schemas.openxmlformats.org/drawingml/2006/main" name="2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1016FA36-6083-574C-90BF-3919B2453E09}"/>
    </a:ext>
  </a:extLst>
</a:theme>
</file>

<file path=ppt/theme/theme18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4C88C28A-D808-2C4E-A2EA-0F6DED61FFF5}"/>
    </a:ext>
  </a:extLst>
</a:theme>
</file>

<file path=ppt/theme/theme19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33895747-270C-F048-A238-9450DEEA00DE}"/>
    </a:ext>
  </a:extLst>
</a:theme>
</file>

<file path=ppt/theme/theme2.xml><?xml version="1.0" encoding="utf-8"?>
<a:theme xmlns:a="http://schemas.openxmlformats.org/drawingml/2006/main" name="1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FDC7E8C8-80A6-074D-ABFA-E87EC6572AEE}"/>
    </a:ext>
  </a:extLst>
</a:theme>
</file>

<file path=ppt/theme/theme20.xml><?xml version="1.0" encoding="utf-8"?>
<a:theme xmlns:a="http://schemas.openxmlformats.org/drawingml/2006/main" name="3_blk_background_2017">
  <a:themeElements>
    <a:clrScheme name="Custom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F6DFF"/>
      </a:accent2>
      <a:accent3>
        <a:srgbClr val="003BC9"/>
      </a:accent3>
      <a:accent4>
        <a:srgbClr val="43D0CE"/>
      </a:accent4>
      <a:accent5>
        <a:srgbClr val="6E177D"/>
      </a:accent5>
      <a:accent6>
        <a:srgbClr val="DB2663"/>
      </a:accent6>
      <a:hlink>
        <a:srgbClr val="FFF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117F905D-8F1F-CA4D-B52A-2725FE4F5163}"/>
    </a:ext>
  </a:extLst>
</a:theme>
</file>

<file path=ppt/theme/theme21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59105059-E506-5C4F-AB8C-8ACDB1E72142}"/>
    </a:ext>
  </a:extLst>
</a:theme>
</file>

<file path=ppt/theme/theme22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48CF19B7-D3FE-AC4D-9FA8-3217D40CB43C}"/>
    </a:ext>
  </a:extLst>
</a:theme>
</file>

<file path=ppt/theme/theme23.xml><?xml version="1.0" encoding="utf-8"?>
<a:theme xmlns:a="http://schemas.openxmlformats.org/drawingml/2006/main" name="1_blk_background_2017">
  <a:themeElements>
    <a:clrScheme name="Custom 34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0F6DFF"/>
      </a:hlink>
      <a:folHlink>
        <a:srgbClr val="D8D8D8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3090850D-D0FA-654A-BFFF-4FBF0370FD83}"/>
    </a:ext>
  </a:extLst>
</a:theme>
</file>

<file path=ppt/theme/theme24.xml><?xml version="1.0" encoding="utf-8"?>
<a:theme xmlns:a="http://schemas.openxmlformats.org/drawingml/2006/main" name="3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8A11B5DE-E617-0842-A5E5-205B21A6660B}"/>
    </a:ext>
  </a:extLst>
</a:theme>
</file>

<file path=ppt/theme/theme25.xml><?xml version="1.0" encoding="utf-8"?>
<a:theme xmlns:a="http://schemas.openxmlformats.org/drawingml/2006/main" name="2_blk_background_2017">
  <a:themeElements>
    <a:clrScheme name="Custom 3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FEF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38577327-B5EE-4F42-975D-AEE7268ECB60}"/>
    </a:ext>
  </a:extLst>
</a:theme>
</file>

<file path=ppt/theme/theme26.xml><?xml version="1.0" encoding="utf-8"?>
<a:theme xmlns:a="http://schemas.openxmlformats.org/drawingml/2006/main" name="8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C2CA6F5F-5F18-114A-86A0-31D850198662}"/>
    </a:ext>
  </a:extLst>
</a:theme>
</file>

<file path=ppt/theme/theme27.xml><?xml version="1.0" encoding="utf-8"?>
<a:theme xmlns:a="http://schemas.openxmlformats.org/drawingml/2006/main" name="13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F8D89FDF-17D7-7747-95F7-E783E056FF45}"/>
    </a:ext>
  </a:extLst>
</a:theme>
</file>

<file path=ppt/theme/theme28.xml><?xml version="1.0" encoding="utf-8"?>
<a:theme xmlns:a="http://schemas.openxmlformats.org/drawingml/2006/main" name="5_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a-präsentation-v17-de-artur" id="{F034A358-A5D5-AE46-991F-CB576474D223}" vid="{21A928F8-BA34-CF44-B956-96D5B0F144BB}"/>
    </a:ext>
  </a:extLst>
</a:theme>
</file>

<file path=ppt/theme/theme29.xml><?xml version="1.0" encoding="utf-8"?>
<a:theme xmlns:a="http://schemas.openxmlformats.org/drawingml/2006/main" name="2_wht_background_2017">
  <a:themeElements>
    <a:clrScheme name="Custom 5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62394DF1-90FF-8845-9066-03D67DB1DE13}"/>
    </a:ext>
  </a:extLst>
</a:theme>
</file>

<file path=ppt/theme/theme3.xml><?xml version="1.0" encoding="utf-8"?>
<a:theme xmlns:a="http://schemas.openxmlformats.org/drawingml/2006/main" name="5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C2073B2E-B377-B144-84B1-59BD3533213D}"/>
    </a:ext>
  </a:extLst>
</a:theme>
</file>

<file path=ppt/theme/theme30.xml><?xml version="1.0" encoding="utf-8"?>
<a:theme xmlns:a="http://schemas.openxmlformats.org/drawingml/2006/main" name="1_Watson: Group 1, Blue 70">
  <a:themeElements>
    <a:clrScheme name="Group 1, Blue 70">
      <a:dk1>
        <a:srgbClr val="C0E6FF"/>
      </a:dk1>
      <a:lt1>
        <a:srgbClr val="A7FAE6"/>
      </a:lt1>
      <a:dk2>
        <a:srgbClr val="152935"/>
      </a:dk2>
      <a:lt2>
        <a:srgbClr val="264A60"/>
      </a:lt2>
      <a:accent1>
        <a:srgbClr val="5596E6"/>
      </a:accent1>
      <a:accent2>
        <a:srgbClr val="5AAAFA"/>
      </a:accent2>
      <a:accent3>
        <a:srgbClr val="7CC7FF"/>
      </a:accent3>
      <a:accent4>
        <a:srgbClr val="00B4A0"/>
      </a:accent4>
      <a:accent5>
        <a:srgbClr val="41D6C3"/>
      </a:accent5>
      <a:accent6>
        <a:srgbClr val="6EEDD8"/>
      </a:accent6>
      <a:hlink>
        <a:srgbClr val="AEAEAE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7CD33FE1-91C9-E440-A494-BA021941F088}"/>
    </a:ext>
  </a:extLst>
</a:theme>
</file>

<file path=ppt/theme/theme31.xml><?xml version="1.0" encoding="utf-8"?>
<a:theme xmlns:a="http://schemas.openxmlformats.org/drawingml/2006/main" name="7_Watson Interim: White 4">
  <a:themeElements>
    <a:clrScheme name="Custom 9">
      <a:dk1>
        <a:srgbClr val="121212"/>
      </a:dk1>
      <a:lt1>
        <a:srgbClr val="464646"/>
      </a:lt1>
      <a:dk2>
        <a:srgbClr val="C7C7C7"/>
      </a:dk2>
      <a:lt2>
        <a:srgbClr val="ECECEC"/>
      </a:lt2>
      <a:accent1>
        <a:srgbClr val="00B4A0"/>
      </a:accent1>
      <a:accent2>
        <a:srgbClr val="41D6C3"/>
      </a:accent2>
      <a:accent3>
        <a:srgbClr val="6EEDD8"/>
      </a:accent3>
      <a:accent4>
        <a:srgbClr val="AF6EE8"/>
      </a:accent4>
      <a:accent5>
        <a:srgbClr val="BA8FF7"/>
      </a:accent5>
      <a:accent6>
        <a:srgbClr val="D7AAFF"/>
      </a:accent6>
      <a:hlink>
        <a:srgbClr val="B3B3B3"/>
      </a:hlink>
      <a:folHlink>
        <a:srgbClr val="E0E0E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chemeClr val="bg1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76F2A1AE-D460-5C42-98CC-B8E98FADF14D}"/>
    </a:ext>
  </a:extLst>
</a:theme>
</file>

<file path=ppt/theme/theme32.xml><?xml version="1.0" encoding="utf-8"?>
<a:theme xmlns:a="http://schemas.openxmlformats.org/drawingml/2006/main" name="4_Office Theme">
  <a:themeElements>
    <a:clrScheme name="2663F6">
      <a:dk1>
        <a:srgbClr val="000000"/>
      </a:dk1>
      <a:lt1>
        <a:srgbClr val="FFFFFF"/>
      </a:lt1>
      <a:dk2>
        <a:srgbClr val="000000"/>
      </a:dk2>
      <a:lt2>
        <a:srgbClr val="F3F3F3"/>
      </a:lt2>
      <a:accent1>
        <a:srgbClr val="0082F3"/>
      </a:accent1>
      <a:accent2>
        <a:srgbClr val="5596E6"/>
      </a:accent2>
      <a:accent3>
        <a:srgbClr val="59AAFA"/>
      </a:accent3>
      <a:accent4>
        <a:srgbClr val="7CC7FF"/>
      </a:accent4>
      <a:accent5>
        <a:srgbClr val="C0E6FF"/>
      </a:accent5>
      <a:accent6>
        <a:srgbClr val="0082F3"/>
      </a:accent6>
      <a:hlink>
        <a:srgbClr val="2663F6"/>
      </a:hlink>
      <a:folHlink>
        <a:srgbClr val="959595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-präsentation-v17-de-artur" id="{F034A358-A5D5-AE46-991F-CB576474D223}" vid="{D09C5278-4F77-944A-A8B2-F78EF14FD4E8}"/>
    </a:ext>
  </a:extLst>
</a:theme>
</file>

<file path=ppt/theme/theme3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ABE5F670-3080-4940-8FB3-945BD99B1C41}"/>
    </a:ext>
  </a:extLst>
</a:theme>
</file>

<file path=ppt/theme/theme5.xml><?xml version="1.0" encoding="utf-8"?>
<a:theme xmlns:a="http://schemas.openxmlformats.org/drawingml/2006/main" name="7_blk_background_2017">
  <a:themeElements>
    <a:clrScheme name="Custom 34">
      <a:dk1>
        <a:srgbClr val="000000"/>
      </a:dk1>
      <a:lt1>
        <a:srgbClr val="031973"/>
      </a:lt1>
      <a:dk2>
        <a:srgbClr val="F3F3F3"/>
      </a:dk2>
      <a:lt2>
        <a:srgbClr val="FFFFFF"/>
      </a:lt2>
      <a:accent1>
        <a:srgbClr val="6BA5FF"/>
      </a:accent1>
      <a:accent2>
        <a:srgbClr val="0F6DFF"/>
      </a:accent2>
      <a:accent3>
        <a:srgbClr val="0549DA"/>
      </a:accent3>
      <a:accent4>
        <a:srgbClr val="0DB5B3"/>
      </a:accent4>
      <a:accent5>
        <a:srgbClr val="4F2096"/>
      </a:accent5>
      <a:accent6>
        <a:srgbClr val="914BFA"/>
      </a:accent6>
      <a:hlink>
        <a:srgbClr val="0F6DFF"/>
      </a:hlink>
      <a:folHlink>
        <a:srgbClr val="D8D8D8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336A4DEB-A2EE-CF4E-BDFD-390F601069A1}"/>
    </a:ext>
  </a:extLst>
</a:theme>
</file>

<file path=ppt/theme/theme6.xml><?xml version="1.0" encoding="utf-8"?>
<a:theme xmlns:a="http://schemas.openxmlformats.org/drawingml/2006/main" name="15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CE395A0D-9E79-5A4C-A9BF-0C3F2DAD0491}"/>
    </a:ext>
  </a:extLst>
</a:theme>
</file>

<file path=ppt/theme/theme7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F5D4E45A-FDB6-0842-A9F9-A5FADCFD1170}"/>
    </a:ext>
  </a:extLst>
</a:theme>
</file>

<file path=ppt/theme/theme8.xml><?xml version="1.0" encoding="utf-8"?>
<a:theme xmlns:a="http://schemas.openxmlformats.org/drawingml/2006/main" name="8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a-präsentation-v17-de-artur" id="{F034A358-A5D5-AE46-991F-CB576474D223}" vid="{C9AD3D76-332E-9D43-8921-48F6B7DC88FA}"/>
    </a:ext>
  </a:extLst>
</a:theme>
</file>

<file path=ppt/theme/theme9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-präsentation-v17-de-artur" id="{F034A358-A5D5-AE46-991F-CB576474D223}" vid="{29C430F8-E7EC-2843-A431-A16D92191F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22925</TotalTime>
  <Words>1719</Words>
  <Application>Microsoft Macintosh PowerPoint</Application>
  <PresentationFormat>Widescreen</PresentationFormat>
  <Paragraphs>314</Paragraphs>
  <Slides>21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67" baseType="lpstr">
      <vt:lpstr>.AppleSystemUIFont</vt:lpstr>
      <vt:lpstr>Arial</vt:lpstr>
      <vt:lpstr>Arial Regular</vt:lpstr>
      <vt:lpstr>Calibri</vt:lpstr>
      <vt:lpstr>Calibri Light</vt:lpstr>
      <vt:lpstr>Helvetica Neue</vt:lpstr>
      <vt:lpstr>HelvNeue Light for IBM</vt:lpstr>
      <vt:lpstr>IBM Plex Sans</vt:lpstr>
      <vt:lpstr>IBM Plex Sans Light</vt:lpstr>
      <vt:lpstr>IBM Plex Sans Regular</vt:lpstr>
      <vt:lpstr>IBM Plex Sans SemiBold</vt:lpstr>
      <vt:lpstr>LucidaGrande</vt:lpstr>
      <vt:lpstr>Wingdings</vt:lpstr>
      <vt:lpstr>9_blk_background_2017</vt:lpstr>
      <vt:lpstr>1_IBM BxD 2018 black background</vt:lpstr>
      <vt:lpstr>5_blk_background_2017</vt:lpstr>
      <vt:lpstr>6_blk_background_2017</vt:lpstr>
      <vt:lpstr>7_blk_background_2017</vt:lpstr>
      <vt:lpstr>15_wht_background_2017</vt:lpstr>
      <vt:lpstr>1_wht_background_2017</vt:lpstr>
      <vt:lpstr>8_gry_background_2017</vt:lpstr>
      <vt:lpstr>1_Office Theme</vt:lpstr>
      <vt:lpstr>1_gry_background_2017</vt:lpstr>
      <vt:lpstr>IBM BxD 2018 black background</vt:lpstr>
      <vt:lpstr>1_COVERS</vt:lpstr>
      <vt:lpstr>11_blk_background_2017</vt:lpstr>
      <vt:lpstr>IBM 2019 Master template (black background)</vt:lpstr>
      <vt:lpstr>4_blk_background_2017</vt:lpstr>
      <vt:lpstr>wht_background_2017</vt:lpstr>
      <vt:lpstr>2_IBM BxD 2018 black background</vt:lpstr>
      <vt:lpstr>1_IBM 2019 Master template (black background)</vt:lpstr>
      <vt:lpstr>IBM 2019 Master template (white background)</vt:lpstr>
      <vt:lpstr>3_blk_background_2017</vt:lpstr>
      <vt:lpstr>gry_background_2017</vt:lpstr>
      <vt:lpstr>blk_background_2017</vt:lpstr>
      <vt:lpstr>1_blk_background_2017</vt:lpstr>
      <vt:lpstr>3_IBM BxD 2018 black background</vt:lpstr>
      <vt:lpstr>2_blk_background_2017</vt:lpstr>
      <vt:lpstr>8_blk_background_2017</vt:lpstr>
      <vt:lpstr>13_blk_background_2017</vt:lpstr>
      <vt:lpstr>5_IBM BxD 2018 black background</vt:lpstr>
      <vt:lpstr>2_wht_background_2017</vt:lpstr>
      <vt:lpstr>1_Watson: Group 1, Blue 70</vt:lpstr>
      <vt:lpstr>7_Watson Interim: White 4</vt:lpstr>
      <vt:lpstr>4_Office Theme</vt:lpstr>
      <vt:lpstr>think-cell Slide</vt:lpstr>
      <vt:lpstr>PowerPoint Presentation</vt:lpstr>
      <vt:lpstr>PowerPoint Presentation</vt:lpstr>
      <vt:lpstr>Prior Work</vt:lpstr>
      <vt:lpstr>Approach</vt:lpstr>
      <vt:lpstr>1. Dilated Causal CNN Encoder </vt:lpstr>
      <vt:lpstr>2. Dilated Causal CNN Autoencoder</vt:lpstr>
      <vt:lpstr>3. Explainability: Feature Explanations</vt:lpstr>
      <vt:lpstr>3. Explainability: Feature Explanations</vt:lpstr>
      <vt:lpstr>3. Explainability: Temporal Explanations</vt:lpstr>
      <vt:lpstr>Data sets</vt:lpstr>
      <vt:lpstr>Hyperparameter Optimization for the Encoder</vt:lpstr>
      <vt:lpstr>Clustering Results</vt:lpstr>
      <vt:lpstr>Explainability with SHAP: Feature Importance (1)</vt:lpstr>
      <vt:lpstr>Explainability with SHAP: Feature Importance (2)</vt:lpstr>
      <vt:lpstr>Explainability with SHAP: Feature Importance (3)</vt:lpstr>
      <vt:lpstr>Explainability with SHAP: Temporal Importance (1)</vt:lpstr>
      <vt:lpstr>Explainability with SHAP: Temporal Importance (2)</vt:lpstr>
      <vt:lpstr>Explainability with Permutation Feature Importance (1)</vt:lpstr>
      <vt:lpstr>Explainability with Permutation Feature Importance (2)</vt:lpstr>
      <vt:lpstr>Summary</vt:lpstr>
      <vt:lpstr>Combination of Feature and Temporal Explanation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 Dox</dc:creator>
  <cp:lastModifiedBy>Ioana Giurgiu</cp:lastModifiedBy>
  <cp:revision>1049</cp:revision>
  <dcterms:created xsi:type="dcterms:W3CDTF">2021-01-09T11:40:56Z</dcterms:created>
  <dcterms:modified xsi:type="dcterms:W3CDTF">2021-10-27T12:03:48Z</dcterms:modified>
</cp:coreProperties>
</file>